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bookmarkIdSeed="6">
  <p:sldMasterIdLst>
    <p:sldMasterId id="2147483660" r:id="rId1"/>
    <p:sldMasterId id="2147483679" r:id="rId2"/>
  </p:sldMasterIdLst>
  <p:notesMasterIdLst>
    <p:notesMasterId r:id="rId16"/>
  </p:notesMasterIdLst>
  <p:handoutMasterIdLst>
    <p:handoutMasterId r:id="rId17"/>
  </p:handoutMasterIdLst>
  <p:sldIdLst>
    <p:sldId id="591" r:id="rId3"/>
    <p:sldId id="592" r:id="rId4"/>
    <p:sldId id="672" r:id="rId5"/>
    <p:sldId id="631" r:id="rId6"/>
    <p:sldId id="634" r:id="rId7"/>
    <p:sldId id="638" r:id="rId8"/>
    <p:sldId id="669" r:id="rId9"/>
    <p:sldId id="670" r:id="rId10"/>
    <p:sldId id="671" r:id="rId11"/>
    <p:sldId id="661" r:id="rId12"/>
    <p:sldId id="651" r:id="rId13"/>
    <p:sldId id="629" r:id="rId14"/>
    <p:sldId id="590" r:id="rId15"/>
  </p:sldIdLst>
  <p:sldSz cx="9144000" cy="6858000" type="screen4x3"/>
  <p:notesSz cx="6735763" cy="98663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預設章節" id="{48221570-9835-4846-90A7-F617FA4F1801}">
          <p14:sldIdLst>
            <p14:sldId id="591"/>
            <p14:sldId id="592"/>
            <p14:sldId id="672"/>
            <p14:sldId id="631"/>
            <p14:sldId id="634"/>
            <p14:sldId id="638"/>
            <p14:sldId id="669"/>
            <p14:sldId id="670"/>
            <p14:sldId id="671"/>
            <p14:sldId id="661"/>
            <p14:sldId id="651"/>
            <p14:sldId id="629"/>
            <p14:sldId id="59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guide id="3" orient="horz" pos="3108">
          <p15:clr>
            <a:srgbClr val="A4A3A4"/>
          </p15:clr>
        </p15:guide>
        <p15:guide id="4" pos="212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A9028"/>
    <a:srgbClr val="A6D6ED"/>
    <a:srgbClr val="CCFFCC"/>
    <a:srgbClr val="7ABF03"/>
    <a:srgbClr val="063E74"/>
    <a:srgbClr val="A3D4EB"/>
    <a:srgbClr val="96CBE5"/>
    <a:srgbClr val="44C1A3"/>
    <a:srgbClr val="FFF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淺色樣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8D230F3-CF80-4859-8CE7-A43EE81993B5}" styleName="淺色樣式 1 - 輔色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A111915-BE36-4E01-A7E5-04B1672EAD32}" styleName="淺色樣式 2 - 輔色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8FB837D-C827-4EFA-A057-4D05807E0F7C}" styleName="佈景主題樣式 1 - 輔色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912C8C85-51F0-491E-9774-3900AFEF0FD7}" styleName="淺色樣式 2 - 輔色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977" autoAdjust="0"/>
    <p:restoredTop sz="86384" autoAdjust="0"/>
  </p:normalViewPr>
  <p:slideViewPr>
    <p:cSldViewPr snapToGrid="0">
      <p:cViewPr varScale="1">
        <p:scale>
          <a:sx n="92" d="100"/>
          <a:sy n="92" d="100"/>
        </p:scale>
        <p:origin x="72" y="3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5376"/>
    </p:cViewPr>
  </p:sorterViewPr>
  <p:notesViewPr>
    <p:cSldViewPr snapToGrid="0">
      <p:cViewPr varScale="1">
        <p:scale>
          <a:sx n="45" d="100"/>
          <a:sy n="45" d="100"/>
        </p:scale>
        <p:origin x="-2804" y="-80"/>
      </p:cViewPr>
      <p:guideLst>
        <p:guide orient="horz" pos="3224"/>
        <p:guide pos="2236"/>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DE0817-0EF9-471F-8A26-2221BD4FEEA8}" type="doc">
      <dgm:prSet loTypeId="urn:microsoft.com/office/officeart/2008/layout/VerticalCurvedList" loCatId="list" qsTypeId="urn:microsoft.com/office/officeart/2005/8/quickstyle/simple1" qsCatId="simple" csTypeId="urn:microsoft.com/office/officeart/2005/8/colors/accent0_2" csCatId="mainScheme" phldr="1"/>
      <dgm:spPr/>
      <dgm:t>
        <a:bodyPr/>
        <a:lstStyle/>
        <a:p>
          <a:endParaRPr lang="zh-TW" altLang="en-US"/>
        </a:p>
      </dgm:t>
    </dgm:pt>
    <dgm:pt modelId="{DE1E6142-21E3-41DA-A3F7-C8FB8D21FB1E}">
      <dgm:prSet phldrT="[文字]"/>
      <dgm:spPr/>
      <dgm:t>
        <a:bodyPr/>
        <a:lstStyle/>
        <a:p>
          <a:r>
            <a:rPr lang="zh-TW" altLang="en-US"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一</a:t>
          </a:r>
          <a:r>
            <a:rPr lang="zh-TW" altLang="en-US" b="1"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、背景說明</a:t>
          </a:r>
          <a:endParaRPr lang="zh-TW" altLang="en-US"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7E74D4F2-54DC-435E-952F-6D14F533CE6C}" type="parTrans" cxnId="{89CD8457-5CD8-47A3-9BED-E774FB1062E3}">
      <dgm:prSet/>
      <dgm:spPr/>
      <dgm:t>
        <a:bodyPr/>
        <a:lstStyle/>
        <a:p>
          <a:endParaRPr lang="zh-TW" altLang="en-US" b="1">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59C10306-2AF9-4F11-B88F-BB34B41F443E}" type="sibTrans" cxnId="{89CD8457-5CD8-47A3-9BED-E774FB1062E3}">
      <dgm:prSet/>
      <dgm:spPr/>
      <dgm:t>
        <a:bodyPr/>
        <a:lstStyle/>
        <a:p>
          <a:endParaRPr lang="zh-TW" altLang="en-US" b="1">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3C739CD3-433D-43D8-8636-A282DDE224E1}">
      <dgm:prSet/>
      <dgm:spPr/>
      <dgm:t>
        <a:bodyPr/>
        <a:lstStyle/>
        <a:p>
          <a:r>
            <a:rPr lang="zh-TW" altLang="en-US"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二</a:t>
          </a:r>
          <a:r>
            <a:rPr lang="zh-TW" altLang="en-US" b="1"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、計畫作業程序</a:t>
          </a:r>
          <a:endParaRPr lang="en-US" altLang="zh-TW"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66C14816-14DD-434D-A6F2-5EF627D1DBBC}" type="parTrans" cxnId="{48779DF1-D5EE-479D-8293-BE1946FF77D6}">
      <dgm:prSet/>
      <dgm:spPr/>
      <dgm:t>
        <a:bodyPr/>
        <a:lstStyle/>
        <a:p>
          <a:endParaRPr lang="zh-TW" altLang="en-US" b="1">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B88DA027-ECA0-4AC4-9C2C-601AEC57737A}" type="sibTrans" cxnId="{48779DF1-D5EE-479D-8293-BE1946FF77D6}">
      <dgm:prSet/>
      <dgm:spPr/>
      <dgm:t>
        <a:bodyPr/>
        <a:lstStyle/>
        <a:p>
          <a:endParaRPr lang="zh-TW" altLang="en-US" b="1">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963BA762-3A95-45BD-865D-834410B100BB}">
      <dgm:prSet/>
      <dgm:spPr/>
      <dgm:t>
        <a:bodyPr/>
        <a:lstStyle/>
        <a:p>
          <a:r>
            <a:rPr lang="zh-TW" altLang="en-US"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三</a:t>
          </a:r>
          <a:r>
            <a:rPr lang="zh-TW" altLang="en-US" b="1"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、計畫作業說明</a:t>
          </a:r>
          <a:endParaRPr lang="en-US" altLang="zh-TW"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CB35D7E9-3845-4643-811F-FD2830E20221}" type="parTrans" cxnId="{8C606B35-CAB9-4243-9031-BE7A50A2BADB}">
      <dgm:prSet/>
      <dgm:spPr/>
      <dgm:t>
        <a:bodyPr/>
        <a:lstStyle/>
        <a:p>
          <a:endParaRPr lang="zh-TW" altLang="en-US" b="1">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35F99E1D-DCDF-4BEC-8B90-EC847903B13C}" type="sibTrans" cxnId="{8C606B35-CAB9-4243-9031-BE7A50A2BADB}">
      <dgm:prSet/>
      <dgm:spPr/>
      <dgm:t>
        <a:bodyPr/>
        <a:lstStyle/>
        <a:p>
          <a:endParaRPr lang="zh-TW" altLang="en-US" b="1">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55BFFDC6-1D32-4959-9382-44670213965A}">
      <dgm:prSet/>
      <dgm:spPr/>
      <dgm:t>
        <a:bodyPr/>
        <a:lstStyle/>
        <a:p>
          <a:r>
            <a:rPr lang="zh-TW" altLang="en-US" b="1"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四、</a:t>
          </a:r>
          <a:r>
            <a:rPr lang="zh-TW" altLang="en-US" b="1" dirty="0" smtClean="0">
              <a:solidFill>
                <a:schemeClr val="tx1"/>
              </a:solidFill>
              <a:latin typeface="微軟正黑體" panose="020B0604030504040204" pitchFamily="34" charset="-120"/>
              <a:ea typeface="微軟正黑體" panose="020B0604030504040204" pitchFamily="34" charset="-120"/>
            </a:rPr>
            <a:t>計畫審查及後續計畫管理</a:t>
          </a:r>
          <a:endParaRPr lang="en-US" altLang="zh-TW"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37932B5B-2B68-4BCB-AC73-E2E57BC38794}" type="parTrans" cxnId="{54A6BBC7-D9F6-4C15-9E78-C57D7A063A75}">
      <dgm:prSet/>
      <dgm:spPr/>
      <dgm:t>
        <a:bodyPr/>
        <a:lstStyle/>
        <a:p>
          <a:endParaRPr lang="zh-TW" altLang="en-US"/>
        </a:p>
      </dgm:t>
    </dgm:pt>
    <dgm:pt modelId="{197AB221-0DA6-4D1A-B300-25CDC0962566}" type="sibTrans" cxnId="{54A6BBC7-D9F6-4C15-9E78-C57D7A063A75}">
      <dgm:prSet/>
      <dgm:spPr/>
      <dgm:t>
        <a:bodyPr/>
        <a:lstStyle/>
        <a:p>
          <a:endParaRPr lang="zh-TW" altLang="en-US"/>
        </a:p>
      </dgm:t>
    </dgm:pt>
    <dgm:pt modelId="{6AAB4C3D-B56B-468C-9E2E-815345E4FBFA}">
      <dgm:prSet/>
      <dgm:spPr/>
      <dgm:t>
        <a:bodyPr/>
        <a:lstStyle/>
        <a:p>
          <a:r>
            <a:rPr lang="zh-TW" altLang="en-US" b="1"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五、常見問答</a:t>
          </a:r>
          <a:endParaRPr lang="en-US" altLang="zh-TW"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dgm:t>
    </dgm:pt>
    <dgm:pt modelId="{C3739B6D-5864-4507-BE33-964361B8327A}" type="parTrans" cxnId="{A991BEA0-B5B7-4AB0-9C65-57999BC50B75}">
      <dgm:prSet/>
      <dgm:spPr/>
      <dgm:t>
        <a:bodyPr/>
        <a:lstStyle/>
        <a:p>
          <a:endParaRPr lang="zh-TW" altLang="en-US"/>
        </a:p>
      </dgm:t>
    </dgm:pt>
    <dgm:pt modelId="{0C7188B0-5EE7-4F69-8756-B912FDC7AF49}" type="sibTrans" cxnId="{A991BEA0-B5B7-4AB0-9C65-57999BC50B75}">
      <dgm:prSet/>
      <dgm:spPr/>
      <dgm:t>
        <a:bodyPr/>
        <a:lstStyle/>
        <a:p>
          <a:endParaRPr lang="zh-TW" altLang="en-US"/>
        </a:p>
      </dgm:t>
    </dgm:pt>
    <dgm:pt modelId="{93AECC92-4739-4A26-B741-9750AFD0C405}" type="pres">
      <dgm:prSet presAssocID="{38DE0817-0EF9-471F-8A26-2221BD4FEEA8}" presName="Name0" presStyleCnt="0">
        <dgm:presLayoutVars>
          <dgm:chMax val="7"/>
          <dgm:chPref val="7"/>
          <dgm:dir/>
        </dgm:presLayoutVars>
      </dgm:prSet>
      <dgm:spPr/>
      <dgm:t>
        <a:bodyPr/>
        <a:lstStyle/>
        <a:p>
          <a:endParaRPr lang="zh-TW" altLang="en-US"/>
        </a:p>
      </dgm:t>
    </dgm:pt>
    <dgm:pt modelId="{FC73DA7D-2A62-4115-A718-0A5D3F1DF41F}" type="pres">
      <dgm:prSet presAssocID="{38DE0817-0EF9-471F-8A26-2221BD4FEEA8}" presName="Name1" presStyleCnt="0"/>
      <dgm:spPr/>
      <dgm:t>
        <a:bodyPr/>
        <a:lstStyle/>
        <a:p>
          <a:endParaRPr lang="zh-TW" altLang="en-US"/>
        </a:p>
      </dgm:t>
    </dgm:pt>
    <dgm:pt modelId="{17CBEE37-2CE4-49E1-A9A7-5CAE5D786FA2}" type="pres">
      <dgm:prSet presAssocID="{38DE0817-0EF9-471F-8A26-2221BD4FEEA8}" presName="cycle" presStyleCnt="0"/>
      <dgm:spPr/>
      <dgm:t>
        <a:bodyPr/>
        <a:lstStyle/>
        <a:p>
          <a:endParaRPr lang="zh-TW" altLang="en-US"/>
        </a:p>
      </dgm:t>
    </dgm:pt>
    <dgm:pt modelId="{7C80A160-61F9-4BCD-BD9B-CA90C38FE01A}" type="pres">
      <dgm:prSet presAssocID="{38DE0817-0EF9-471F-8A26-2221BD4FEEA8}" presName="srcNode" presStyleLbl="node1" presStyleIdx="0" presStyleCnt="5"/>
      <dgm:spPr/>
      <dgm:t>
        <a:bodyPr/>
        <a:lstStyle/>
        <a:p>
          <a:endParaRPr lang="zh-TW" altLang="en-US"/>
        </a:p>
      </dgm:t>
    </dgm:pt>
    <dgm:pt modelId="{BCF59946-D3A1-43A9-B2EF-4AA118F6C501}" type="pres">
      <dgm:prSet presAssocID="{38DE0817-0EF9-471F-8A26-2221BD4FEEA8}" presName="conn" presStyleLbl="parChTrans1D2" presStyleIdx="0" presStyleCnt="1"/>
      <dgm:spPr/>
      <dgm:t>
        <a:bodyPr/>
        <a:lstStyle/>
        <a:p>
          <a:endParaRPr lang="zh-TW" altLang="en-US"/>
        </a:p>
      </dgm:t>
    </dgm:pt>
    <dgm:pt modelId="{E2C32C20-DDA4-4280-A9E2-27C4FED918C7}" type="pres">
      <dgm:prSet presAssocID="{38DE0817-0EF9-471F-8A26-2221BD4FEEA8}" presName="extraNode" presStyleLbl="node1" presStyleIdx="0" presStyleCnt="5"/>
      <dgm:spPr/>
      <dgm:t>
        <a:bodyPr/>
        <a:lstStyle/>
        <a:p>
          <a:endParaRPr lang="zh-TW" altLang="en-US"/>
        </a:p>
      </dgm:t>
    </dgm:pt>
    <dgm:pt modelId="{CEA350C3-6CC5-4C01-B9C6-BA59ECDA9948}" type="pres">
      <dgm:prSet presAssocID="{38DE0817-0EF9-471F-8A26-2221BD4FEEA8}" presName="dstNode" presStyleLbl="node1" presStyleIdx="0" presStyleCnt="5"/>
      <dgm:spPr/>
      <dgm:t>
        <a:bodyPr/>
        <a:lstStyle/>
        <a:p>
          <a:endParaRPr lang="zh-TW" altLang="en-US"/>
        </a:p>
      </dgm:t>
    </dgm:pt>
    <dgm:pt modelId="{8FEBE2AA-F21D-48C2-B7A5-C3A942433563}" type="pres">
      <dgm:prSet presAssocID="{DE1E6142-21E3-41DA-A3F7-C8FB8D21FB1E}" presName="text_1" presStyleLbl="node1" presStyleIdx="0" presStyleCnt="5">
        <dgm:presLayoutVars>
          <dgm:bulletEnabled val="1"/>
        </dgm:presLayoutVars>
      </dgm:prSet>
      <dgm:spPr/>
      <dgm:t>
        <a:bodyPr/>
        <a:lstStyle/>
        <a:p>
          <a:endParaRPr lang="zh-TW" altLang="en-US"/>
        </a:p>
      </dgm:t>
    </dgm:pt>
    <dgm:pt modelId="{B4FD3012-7DCC-4E61-B587-E48C0105C333}" type="pres">
      <dgm:prSet presAssocID="{DE1E6142-21E3-41DA-A3F7-C8FB8D21FB1E}" presName="accent_1" presStyleCnt="0"/>
      <dgm:spPr/>
      <dgm:t>
        <a:bodyPr/>
        <a:lstStyle/>
        <a:p>
          <a:endParaRPr lang="zh-TW" altLang="en-US"/>
        </a:p>
      </dgm:t>
    </dgm:pt>
    <dgm:pt modelId="{C2FBBC50-CE28-43B8-BAC9-44AC35DBBF51}" type="pres">
      <dgm:prSet presAssocID="{DE1E6142-21E3-41DA-A3F7-C8FB8D21FB1E}" presName="accentRepeatNode" presStyleLbl="solidFgAcc1" presStyleIdx="0" presStyleCnt="5"/>
      <dgm:spPr/>
      <dgm:t>
        <a:bodyPr/>
        <a:lstStyle/>
        <a:p>
          <a:endParaRPr lang="zh-TW" altLang="en-US"/>
        </a:p>
      </dgm:t>
    </dgm:pt>
    <dgm:pt modelId="{97BCD559-9DA3-4ECB-8432-4169CC43E263}" type="pres">
      <dgm:prSet presAssocID="{3C739CD3-433D-43D8-8636-A282DDE224E1}" presName="text_2" presStyleLbl="node1" presStyleIdx="1" presStyleCnt="5">
        <dgm:presLayoutVars>
          <dgm:bulletEnabled val="1"/>
        </dgm:presLayoutVars>
      </dgm:prSet>
      <dgm:spPr/>
      <dgm:t>
        <a:bodyPr/>
        <a:lstStyle/>
        <a:p>
          <a:endParaRPr lang="zh-TW" altLang="en-US"/>
        </a:p>
      </dgm:t>
    </dgm:pt>
    <dgm:pt modelId="{F98B2A1A-9317-494E-B026-493C9FBA9F48}" type="pres">
      <dgm:prSet presAssocID="{3C739CD3-433D-43D8-8636-A282DDE224E1}" presName="accent_2" presStyleCnt="0"/>
      <dgm:spPr/>
      <dgm:t>
        <a:bodyPr/>
        <a:lstStyle/>
        <a:p>
          <a:endParaRPr lang="zh-TW" altLang="en-US"/>
        </a:p>
      </dgm:t>
    </dgm:pt>
    <dgm:pt modelId="{4D550D16-9D85-4D29-B43B-FC8E10113CDE}" type="pres">
      <dgm:prSet presAssocID="{3C739CD3-433D-43D8-8636-A282DDE224E1}" presName="accentRepeatNode" presStyleLbl="solidFgAcc1" presStyleIdx="1" presStyleCnt="5"/>
      <dgm:spPr/>
      <dgm:t>
        <a:bodyPr/>
        <a:lstStyle/>
        <a:p>
          <a:endParaRPr lang="zh-TW" altLang="en-US"/>
        </a:p>
      </dgm:t>
    </dgm:pt>
    <dgm:pt modelId="{80E46A42-99AE-49E0-874D-3CB401DAC85F}" type="pres">
      <dgm:prSet presAssocID="{963BA762-3A95-45BD-865D-834410B100BB}" presName="text_3" presStyleLbl="node1" presStyleIdx="2" presStyleCnt="5">
        <dgm:presLayoutVars>
          <dgm:bulletEnabled val="1"/>
        </dgm:presLayoutVars>
      </dgm:prSet>
      <dgm:spPr/>
      <dgm:t>
        <a:bodyPr/>
        <a:lstStyle/>
        <a:p>
          <a:endParaRPr lang="zh-TW" altLang="en-US"/>
        </a:p>
      </dgm:t>
    </dgm:pt>
    <dgm:pt modelId="{967BAE37-9CE4-4C8E-B07B-513BBAAD8B49}" type="pres">
      <dgm:prSet presAssocID="{963BA762-3A95-45BD-865D-834410B100BB}" presName="accent_3" presStyleCnt="0"/>
      <dgm:spPr/>
      <dgm:t>
        <a:bodyPr/>
        <a:lstStyle/>
        <a:p>
          <a:endParaRPr lang="zh-TW" altLang="en-US"/>
        </a:p>
      </dgm:t>
    </dgm:pt>
    <dgm:pt modelId="{8E6C2324-AC0F-4596-A7E8-831E06FA5468}" type="pres">
      <dgm:prSet presAssocID="{963BA762-3A95-45BD-865D-834410B100BB}" presName="accentRepeatNode" presStyleLbl="solidFgAcc1" presStyleIdx="2" presStyleCnt="5"/>
      <dgm:spPr/>
      <dgm:t>
        <a:bodyPr/>
        <a:lstStyle/>
        <a:p>
          <a:endParaRPr lang="zh-TW" altLang="en-US"/>
        </a:p>
      </dgm:t>
    </dgm:pt>
    <dgm:pt modelId="{C7CAB598-A983-4A98-96A1-265562F55A24}" type="pres">
      <dgm:prSet presAssocID="{55BFFDC6-1D32-4959-9382-44670213965A}" presName="text_4" presStyleLbl="node1" presStyleIdx="3" presStyleCnt="5">
        <dgm:presLayoutVars>
          <dgm:bulletEnabled val="1"/>
        </dgm:presLayoutVars>
      </dgm:prSet>
      <dgm:spPr/>
      <dgm:t>
        <a:bodyPr/>
        <a:lstStyle/>
        <a:p>
          <a:endParaRPr lang="zh-TW" altLang="en-US"/>
        </a:p>
      </dgm:t>
    </dgm:pt>
    <dgm:pt modelId="{CE53720D-34D7-4E56-8663-A25E9C077F14}" type="pres">
      <dgm:prSet presAssocID="{55BFFDC6-1D32-4959-9382-44670213965A}" presName="accent_4" presStyleCnt="0"/>
      <dgm:spPr/>
      <dgm:t>
        <a:bodyPr/>
        <a:lstStyle/>
        <a:p>
          <a:endParaRPr lang="zh-TW" altLang="en-US"/>
        </a:p>
      </dgm:t>
    </dgm:pt>
    <dgm:pt modelId="{7EDDB228-5E4D-4CDC-8485-930C73057131}" type="pres">
      <dgm:prSet presAssocID="{55BFFDC6-1D32-4959-9382-44670213965A}" presName="accentRepeatNode" presStyleLbl="solidFgAcc1" presStyleIdx="3" presStyleCnt="5"/>
      <dgm:spPr/>
      <dgm:t>
        <a:bodyPr/>
        <a:lstStyle/>
        <a:p>
          <a:endParaRPr lang="zh-TW" altLang="en-US"/>
        </a:p>
      </dgm:t>
    </dgm:pt>
    <dgm:pt modelId="{92D78F33-5895-49AB-912B-CA60B52DA635}" type="pres">
      <dgm:prSet presAssocID="{6AAB4C3D-B56B-468C-9E2E-815345E4FBFA}" presName="text_5" presStyleLbl="node1" presStyleIdx="4" presStyleCnt="5">
        <dgm:presLayoutVars>
          <dgm:bulletEnabled val="1"/>
        </dgm:presLayoutVars>
      </dgm:prSet>
      <dgm:spPr/>
      <dgm:t>
        <a:bodyPr/>
        <a:lstStyle/>
        <a:p>
          <a:endParaRPr lang="zh-TW" altLang="en-US"/>
        </a:p>
      </dgm:t>
    </dgm:pt>
    <dgm:pt modelId="{635C0785-B2F8-41FE-9A0E-AB08306046A5}" type="pres">
      <dgm:prSet presAssocID="{6AAB4C3D-B56B-468C-9E2E-815345E4FBFA}" presName="accent_5" presStyleCnt="0"/>
      <dgm:spPr/>
      <dgm:t>
        <a:bodyPr/>
        <a:lstStyle/>
        <a:p>
          <a:endParaRPr lang="zh-TW" altLang="en-US"/>
        </a:p>
      </dgm:t>
    </dgm:pt>
    <dgm:pt modelId="{C7EBE7F2-C4B2-4C6C-B2DA-7D0A4C3CEDE9}" type="pres">
      <dgm:prSet presAssocID="{6AAB4C3D-B56B-468C-9E2E-815345E4FBFA}" presName="accentRepeatNode" presStyleLbl="solidFgAcc1" presStyleIdx="4" presStyleCnt="5"/>
      <dgm:spPr/>
      <dgm:t>
        <a:bodyPr/>
        <a:lstStyle/>
        <a:p>
          <a:endParaRPr lang="zh-TW" altLang="en-US"/>
        </a:p>
      </dgm:t>
    </dgm:pt>
  </dgm:ptLst>
  <dgm:cxnLst>
    <dgm:cxn modelId="{92066A42-2F28-45EF-AF49-121F4B3DB0A8}" type="presOf" srcId="{6AAB4C3D-B56B-468C-9E2E-815345E4FBFA}" destId="{92D78F33-5895-49AB-912B-CA60B52DA635}" srcOrd="0" destOrd="0" presId="urn:microsoft.com/office/officeart/2008/layout/VerticalCurvedList"/>
    <dgm:cxn modelId="{4FF42E33-E6B5-449B-9A5D-9D76C3531E31}" type="presOf" srcId="{DE1E6142-21E3-41DA-A3F7-C8FB8D21FB1E}" destId="{8FEBE2AA-F21D-48C2-B7A5-C3A942433563}" srcOrd="0" destOrd="0" presId="urn:microsoft.com/office/officeart/2008/layout/VerticalCurvedList"/>
    <dgm:cxn modelId="{79EECA7C-9E25-4813-8267-0BBB756CAC77}" type="presOf" srcId="{963BA762-3A95-45BD-865D-834410B100BB}" destId="{80E46A42-99AE-49E0-874D-3CB401DAC85F}" srcOrd="0" destOrd="0" presId="urn:microsoft.com/office/officeart/2008/layout/VerticalCurvedList"/>
    <dgm:cxn modelId="{8C606B35-CAB9-4243-9031-BE7A50A2BADB}" srcId="{38DE0817-0EF9-471F-8A26-2221BD4FEEA8}" destId="{963BA762-3A95-45BD-865D-834410B100BB}" srcOrd="2" destOrd="0" parTransId="{CB35D7E9-3845-4643-811F-FD2830E20221}" sibTransId="{35F99E1D-DCDF-4BEC-8B90-EC847903B13C}"/>
    <dgm:cxn modelId="{F977AD9B-70A1-43D6-9F44-B91AD3FFDD29}" type="presOf" srcId="{38DE0817-0EF9-471F-8A26-2221BD4FEEA8}" destId="{93AECC92-4739-4A26-B741-9750AFD0C405}" srcOrd="0" destOrd="0" presId="urn:microsoft.com/office/officeart/2008/layout/VerticalCurvedList"/>
    <dgm:cxn modelId="{89CD8457-5CD8-47A3-9BED-E774FB1062E3}" srcId="{38DE0817-0EF9-471F-8A26-2221BD4FEEA8}" destId="{DE1E6142-21E3-41DA-A3F7-C8FB8D21FB1E}" srcOrd="0" destOrd="0" parTransId="{7E74D4F2-54DC-435E-952F-6D14F533CE6C}" sibTransId="{59C10306-2AF9-4F11-B88F-BB34B41F443E}"/>
    <dgm:cxn modelId="{D8343289-47BE-41EA-B813-ED8073F4132C}" type="presOf" srcId="{59C10306-2AF9-4F11-B88F-BB34B41F443E}" destId="{BCF59946-D3A1-43A9-B2EF-4AA118F6C501}" srcOrd="0" destOrd="0" presId="urn:microsoft.com/office/officeart/2008/layout/VerticalCurvedList"/>
    <dgm:cxn modelId="{54A6BBC7-D9F6-4C15-9E78-C57D7A063A75}" srcId="{38DE0817-0EF9-471F-8A26-2221BD4FEEA8}" destId="{55BFFDC6-1D32-4959-9382-44670213965A}" srcOrd="3" destOrd="0" parTransId="{37932B5B-2B68-4BCB-AC73-E2E57BC38794}" sibTransId="{197AB221-0DA6-4D1A-B300-25CDC0962566}"/>
    <dgm:cxn modelId="{9156C1F8-4562-4082-8782-11E110BBC077}" type="presOf" srcId="{3C739CD3-433D-43D8-8636-A282DDE224E1}" destId="{97BCD559-9DA3-4ECB-8432-4169CC43E263}" srcOrd="0" destOrd="0" presId="urn:microsoft.com/office/officeart/2008/layout/VerticalCurvedList"/>
    <dgm:cxn modelId="{3B168F68-8A9D-47B7-9BB7-FD08ED5B0AF7}" type="presOf" srcId="{55BFFDC6-1D32-4959-9382-44670213965A}" destId="{C7CAB598-A983-4A98-96A1-265562F55A24}" srcOrd="0" destOrd="0" presId="urn:microsoft.com/office/officeart/2008/layout/VerticalCurvedList"/>
    <dgm:cxn modelId="{A991BEA0-B5B7-4AB0-9C65-57999BC50B75}" srcId="{38DE0817-0EF9-471F-8A26-2221BD4FEEA8}" destId="{6AAB4C3D-B56B-468C-9E2E-815345E4FBFA}" srcOrd="4" destOrd="0" parTransId="{C3739B6D-5864-4507-BE33-964361B8327A}" sibTransId="{0C7188B0-5EE7-4F69-8756-B912FDC7AF49}"/>
    <dgm:cxn modelId="{48779DF1-D5EE-479D-8293-BE1946FF77D6}" srcId="{38DE0817-0EF9-471F-8A26-2221BD4FEEA8}" destId="{3C739CD3-433D-43D8-8636-A282DDE224E1}" srcOrd="1" destOrd="0" parTransId="{66C14816-14DD-434D-A6F2-5EF627D1DBBC}" sibTransId="{B88DA027-ECA0-4AC4-9C2C-601AEC57737A}"/>
    <dgm:cxn modelId="{7070C234-C9FB-4F45-8A8D-3ABB90A4E0CF}" type="presParOf" srcId="{93AECC92-4739-4A26-B741-9750AFD0C405}" destId="{FC73DA7D-2A62-4115-A718-0A5D3F1DF41F}" srcOrd="0" destOrd="0" presId="urn:microsoft.com/office/officeart/2008/layout/VerticalCurvedList"/>
    <dgm:cxn modelId="{C687A939-2E97-45D4-B05E-53FFD32BD073}" type="presParOf" srcId="{FC73DA7D-2A62-4115-A718-0A5D3F1DF41F}" destId="{17CBEE37-2CE4-49E1-A9A7-5CAE5D786FA2}" srcOrd="0" destOrd="0" presId="urn:microsoft.com/office/officeart/2008/layout/VerticalCurvedList"/>
    <dgm:cxn modelId="{B48B665F-886F-4563-B48D-381D8A4DA76D}" type="presParOf" srcId="{17CBEE37-2CE4-49E1-A9A7-5CAE5D786FA2}" destId="{7C80A160-61F9-4BCD-BD9B-CA90C38FE01A}" srcOrd="0" destOrd="0" presId="urn:microsoft.com/office/officeart/2008/layout/VerticalCurvedList"/>
    <dgm:cxn modelId="{0C6F1A8C-060D-4350-B89E-BD0DFAC772DA}" type="presParOf" srcId="{17CBEE37-2CE4-49E1-A9A7-5CAE5D786FA2}" destId="{BCF59946-D3A1-43A9-B2EF-4AA118F6C501}" srcOrd="1" destOrd="0" presId="urn:microsoft.com/office/officeart/2008/layout/VerticalCurvedList"/>
    <dgm:cxn modelId="{30ED5BF0-232E-463E-A73D-D64E1144BF9E}" type="presParOf" srcId="{17CBEE37-2CE4-49E1-A9A7-5CAE5D786FA2}" destId="{E2C32C20-DDA4-4280-A9E2-27C4FED918C7}" srcOrd="2" destOrd="0" presId="urn:microsoft.com/office/officeart/2008/layout/VerticalCurvedList"/>
    <dgm:cxn modelId="{A22322F7-B55A-406A-B4A3-78A53C107FB9}" type="presParOf" srcId="{17CBEE37-2CE4-49E1-A9A7-5CAE5D786FA2}" destId="{CEA350C3-6CC5-4C01-B9C6-BA59ECDA9948}" srcOrd="3" destOrd="0" presId="urn:microsoft.com/office/officeart/2008/layout/VerticalCurvedList"/>
    <dgm:cxn modelId="{90541DA1-BED2-4E38-B582-C0525FD09BD5}" type="presParOf" srcId="{FC73DA7D-2A62-4115-A718-0A5D3F1DF41F}" destId="{8FEBE2AA-F21D-48C2-B7A5-C3A942433563}" srcOrd="1" destOrd="0" presId="urn:microsoft.com/office/officeart/2008/layout/VerticalCurvedList"/>
    <dgm:cxn modelId="{C3E6900B-AB10-40AB-B238-83B04DE5B64E}" type="presParOf" srcId="{FC73DA7D-2A62-4115-A718-0A5D3F1DF41F}" destId="{B4FD3012-7DCC-4E61-B587-E48C0105C333}" srcOrd="2" destOrd="0" presId="urn:microsoft.com/office/officeart/2008/layout/VerticalCurvedList"/>
    <dgm:cxn modelId="{FDA358E8-D4AC-4411-8CBB-537ED34860B1}" type="presParOf" srcId="{B4FD3012-7DCC-4E61-B587-E48C0105C333}" destId="{C2FBBC50-CE28-43B8-BAC9-44AC35DBBF51}" srcOrd="0" destOrd="0" presId="urn:microsoft.com/office/officeart/2008/layout/VerticalCurvedList"/>
    <dgm:cxn modelId="{49D02516-7A0E-438E-866A-78E49966F063}" type="presParOf" srcId="{FC73DA7D-2A62-4115-A718-0A5D3F1DF41F}" destId="{97BCD559-9DA3-4ECB-8432-4169CC43E263}" srcOrd="3" destOrd="0" presId="urn:microsoft.com/office/officeart/2008/layout/VerticalCurvedList"/>
    <dgm:cxn modelId="{00E0BC81-ED44-4ED3-AEBA-BCC6075F4639}" type="presParOf" srcId="{FC73DA7D-2A62-4115-A718-0A5D3F1DF41F}" destId="{F98B2A1A-9317-494E-B026-493C9FBA9F48}" srcOrd="4" destOrd="0" presId="urn:microsoft.com/office/officeart/2008/layout/VerticalCurvedList"/>
    <dgm:cxn modelId="{C5BF54E4-442C-4D03-9068-FC433CB6E68E}" type="presParOf" srcId="{F98B2A1A-9317-494E-B026-493C9FBA9F48}" destId="{4D550D16-9D85-4D29-B43B-FC8E10113CDE}" srcOrd="0" destOrd="0" presId="urn:microsoft.com/office/officeart/2008/layout/VerticalCurvedList"/>
    <dgm:cxn modelId="{71D8356A-1CA6-4A84-B822-BC809D800E07}" type="presParOf" srcId="{FC73DA7D-2A62-4115-A718-0A5D3F1DF41F}" destId="{80E46A42-99AE-49E0-874D-3CB401DAC85F}" srcOrd="5" destOrd="0" presId="urn:microsoft.com/office/officeart/2008/layout/VerticalCurvedList"/>
    <dgm:cxn modelId="{22B107F1-408C-4BE4-9E85-BB9B6A805B33}" type="presParOf" srcId="{FC73DA7D-2A62-4115-A718-0A5D3F1DF41F}" destId="{967BAE37-9CE4-4C8E-B07B-513BBAAD8B49}" srcOrd="6" destOrd="0" presId="urn:microsoft.com/office/officeart/2008/layout/VerticalCurvedList"/>
    <dgm:cxn modelId="{C1B86058-BD43-44BE-9877-2BDCA0BC938F}" type="presParOf" srcId="{967BAE37-9CE4-4C8E-B07B-513BBAAD8B49}" destId="{8E6C2324-AC0F-4596-A7E8-831E06FA5468}" srcOrd="0" destOrd="0" presId="urn:microsoft.com/office/officeart/2008/layout/VerticalCurvedList"/>
    <dgm:cxn modelId="{21B5E706-3AAC-4F05-BEDF-0ACA0B8387F2}" type="presParOf" srcId="{FC73DA7D-2A62-4115-A718-0A5D3F1DF41F}" destId="{C7CAB598-A983-4A98-96A1-265562F55A24}" srcOrd="7" destOrd="0" presId="urn:microsoft.com/office/officeart/2008/layout/VerticalCurvedList"/>
    <dgm:cxn modelId="{9CCADC06-0238-4F49-8EE7-68E02BE75490}" type="presParOf" srcId="{FC73DA7D-2A62-4115-A718-0A5D3F1DF41F}" destId="{CE53720D-34D7-4E56-8663-A25E9C077F14}" srcOrd="8" destOrd="0" presId="urn:microsoft.com/office/officeart/2008/layout/VerticalCurvedList"/>
    <dgm:cxn modelId="{D7DDCC85-948C-4EF3-AAFD-632855269840}" type="presParOf" srcId="{CE53720D-34D7-4E56-8663-A25E9C077F14}" destId="{7EDDB228-5E4D-4CDC-8485-930C73057131}" srcOrd="0" destOrd="0" presId="urn:microsoft.com/office/officeart/2008/layout/VerticalCurvedList"/>
    <dgm:cxn modelId="{0FDFE65B-C2E5-4662-AF91-BC1A3EE4056F}" type="presParOf" srcId="{FC73DA7D-2A62-4115-A718-0A5D3F1DF41F}" destId="{92D78F33-5895-49AB-912B-CA60B52DA635}" srcOrd="9" destOrd="0" presId="urn:microsoft.com/office/officeart/2008/layout/VerticalCurvedList"/>
    <dgm:cxn modelId="{BF2F241E-7CAE-484E-97DD-7849E824953D}" type="presParOf" srcId="{FC73DA7D-2A62-4115-A718-0A5D3F1DF41F}" destId="{635C0785-B2F8-41FE-9A0E-AB08306046A5}" srcOrd="10" destOrd="0" presId="urn:microsoft.com/office/officeart/2008/layout/VerticalCurvedList"/>
    <dgm:cxn modelId="{C8437E7E-F5AF-46FB-AD8B-02C7F7054952}" type="presParOf" srcId="{635C0785-B2F8-41FE-9A0E-AB08306046A5}" destId="{C7EBE7F2-C4B2-4C6C-B2DA-7D0A4C3CEDE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F59946-D3A1-43A9-B2EF-4AA118F6C501}">
      <dsp:nvSpPr>
        <dsp:cNvPr id="0" name=""/>
        <dsp:cNvSpPr/>
      </dsp:nvSpPr>
      <dsp:spPr>
        <a:xfrm>
          <a:off x="-5127767" y="-785503"/>
          <a:ext cx="6106494" cy="6106494"/>
        </a:xfrm>
        <a:prstGeom prst="blockArc">
          <a:avLst>
            <a:gd name="adj1" fmla="val 18900000"/>
            <a:gd name="adj2" fmla="val 2700000"/>
            <a:gd name="adj3" fmla="val 354"/>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EBE2AA-F21D-48C2-B7A5-C3A942433563}">
      <dsp:nvSpPr>
        <dsp:cNvPr id="0" name=""/>
        <dsp:cNvSpPr/>
      </dsp:nvSpPr>
      <dsp:spPr>
        <a:xfrm>
          <a:off x="428106" y="283377"/>
          <a:ext cx="5992135" cy="567117"/>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0149"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一</a:t>
          </a:r>
          <a:r>
            <a:rPr lang="zh-TW" altLang="en-US" sz="2200" b="1" kern="1200"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、背景說明</a:t>
          </a:r>
          <a:endParaRPr lang="zh-TW" altLang="en-US" sz="22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dsp:txBody>
      <dsp:txXfrm>
        <a:off x="428106" y="283377"/>
        <a:ext cx="5992135" cy="567117"/>
      </dsp:txXfrm>
    </dsp:sp>
    <dsp:sp modelId="{C2FBBC50-CE28-43B8-BAC9-44AC35DBBF51}">
      <dsp:nvSpPr>
        <dsp:cNvPr id="0" name=""/>
        <dsp:cNvSpPr/>
      </dsp:nvSpPr>
      <dsp:spPr>
        <a:xfrm>
          <a:off x="73658" y="212487"/>
          <a:ext cx="708896" cy="708896"/>
        </a:xfrm>
        <a:prstGeom prst="ellipse">
          <a:avLst/>
        </a:prstGeom>
        <a:solidFill>
          <a:schemeClr val="lt1">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BCD559-9DA3-4ECB-8432-4169CC43E263}">
      <dsp:nvSpPr>
        <dsp:cNvPr id="0" name=""/>
        <dsp:cNvSpPr/>
      </dsp:nvSpPr>
      <dsp:spPr>
        <a:xfrm>
          <a:off x="834486" y="1133781"/>
          <a:ext cx="5585755" cy="567117"/>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0149"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二</a:t>
          </a:r>
          <a:r>
            <a:rPr lang="zh-TW" altLang="en-US" sz="2200" b="1" kern="1200"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、計畫作業程序</a:t>
          </a:r>
          <a:endParaRPr lang="en-US" altLang="zh-TW" sz="22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dsp:txBody>
      <dsp:txXfrm>
        <a:off x="834486" y="1133781"/>
        <a:ext cx="5585755" cy="567117"/>
      </dsp:txXfrm>
    </dsp:sp>
    <dsp:sp modelId="{4D550D16-9D85-4D29-B43B-FC8E10113CDE}">
      <dsp:nvSpPr>
        <dsp:cNvPr id="0" name=""/>
        <dsp:cNvSpPr/>
      </dsp:nvSpPr>
      <dsp:spPr>
        <a:xfrm>
          <a:off x="480037" y="1062891"/>
          <a:ext cx="708896" cy="708896"/>
        </a:xfrm>
        <a:prstGeom prst="ellipse">
          <a:avLst/>
        </a:prstGeom>
        <a:solidFill>
          <a:schemeClr val="lt1">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0E46A42-99AE-49E0-874D-3CB401DAC85F}">
      <dsp:nvSpPr>
        <dsp:cNvPr id="0" name=""/>
        <dsp:cNvSpPr/>
      </dsp:nvSpPr>
      <dsp:spPr>
        <a:xfrm>
          <a:off x="959212" y="1984184"/>
          <a:ext cx="5461029" cy="567117"/>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0149"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三</a:t>
          </a:r>
          <a:r>
            <a:rPr lang="zh-TW" altLang="en-US" sz="2200" b="1" kern="1200"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、計畫作業說明</a:t>
          </a:r>
          <a:endParaRPr lang="en-US" altLang="zh-TW" sz="22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dsp:txBody>
      <dsp:txXfrm>
        <a:off x="959212" y="1984184"/>
        <a:ext cx="5461029" cy="567117"/>
      </dsp:txXfrm>
    </dsp:sp>
    <dsp:sp modelId="{8E6C2324-AC0F-4596-A7E8-831E06FA5468}">
      <dsp:nvSpPr>
        <dsp:cNvPr id="0" name=""/>
        <dsp:cNvSpPr/>
      </dsp:nvSpPr>
      <dsp:spPr>
        <a:xfrm>
          <a:off x="604763" y="1913295"/>
          <a:ext cx="708896" cy="708896"/>
        </a:xfrm>
        <a:prstGeom prst="ellipse">
          <a:avLst/>
        </a:prstGeom>
        <a:solidFill>
          <a:schemeClr val="lt1">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CAB598-A983-4A98-96A1-265562F55A24}">
      <dsp:nvSpPr>
        <dsp:cNvPr id="0" name=""/>
        <dsp:cNvSpPr/>
      </dsp:nvSpPr>
      <dsp:spPr>
        <a:xfrm>
          <a:off x="834486" y="2834588"/>
          <a:ext cx="5585755" cy="567117"/>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0149"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四、</a:t>
          </a:r>
          <a:r>
            <a:rPr lang="zh-TW" altLang="en-US" sz="2200" b="1" kern="1200" dirty="0" smtClean="0">
              <a:solidFill>
                <a:schemeClr val="tx1"/>
              </a:solidFill>
              <a:latin typeface="微軟正黑體" panose="020B0604030504040204" pitchFamily="34" charset="-120"/>
              <a:ea typeface="微軟正黑體" panose="020B0604030504040204" pitchFamily="34" charset="-120"/>
            </a:rPr>
            <a:t>計畫審查及後續計畫管理</a:t>
          </a:r>
          <a:endParaRPr lang="en-US" altLang="zh-TW" sz="22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dsp:txBody>
      <dsp:txXfrm>
        <a:off x="834486" y="2834588"/>
        <a:ext cx="5585755" cy="567117"/>
      </dsp:txXfrm>
    </dsp:sp>
    <dsp:sp modelId="{7EDDB228-5E4D-4CDC-8485-930C73057131}">
      <dsp:nvSpPr>
        <dsp:cNvPr id="0" name=""/>
        <dsp:cNvSpPr/>
      </dsp:nvSpPr>
      <dsp:spPr>
        <a:xfrm>
          <a:off x="480037" y="2763699"/>
          <a:ext cx="708896" cy="708896"/>
        </a:xfrm>
        <a:prstGeom prst="ellipse">
          <a:avLst/>
        </a:prstGeom>
        <a:solidFill>
          <a:schemeClr val="lt1">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D78F33-5895-49AB-912B-CA60B52DA635}">
      <dsp:nvSpPr>
        <dsp:cNvPr id="0" name=""/>
        <dsp:cNvSpPr/>
      </dsp:nvSpPr>
      <dsp:spPr>
        <a:xfrm>
          <a:off x="428106" y="3684992"/>
          <a:ext cx="5992135" cy="567117"/>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0149"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smtClean="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五、常見問答</a:t>
          </a:r>
          <a:endParaRPr lang="en-US" altLang="zh-TW" sz="2200" b="1" kern="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dsp:txBody>
      <dsp:txXfrm>
        <a:off x="428106" y="3684992"/>
        <a:ext cx="5992135" cy="567117"/>
      </dsp:txXfrm>
    </dsp:sp>
    <dsp:sp modelId="{C7EBE7F2-C4B2-4C6C-B2DA-7D0A4C3CEDE9}">
      <dsp:nvSpPr>
        <dsp:cNvPr id="0" name=""/>
        <dsp:cNvSpPr/>
      </dsp:nvSpPr>
      <dsp:spPr>
        <a:xfrm>
          <a:off x="73658" y="3614102"/>
          <a:ext cx="708896" cy="708896"/>
        </a:xfrm>
        <a:prstGeom prst="ellipse">
          <a:avLst/>
        </a:prstGeom>
        <a:solidFill>
          <a:schemeClr val="lt1">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9565" cy="493868"/>
          </a:xfrm>
          <a:prstGeom prst="rect">
            <a:avLst/>
          </a:prstGeom>
        </p:spPr>
        <p:txBody>
          <a:bodyPr vert="horz" lIns="90759" tIns="45380" rIns="90759" bIns="45380" rtlCol="0"/>
          <a:lstStyle>
            <a:lvl1pPr algn="l">
              <a:defRPr sz="1100"/>
            </a:lvl1pPr>
          </a:lstStyle>
          <a:p>
            <a:endParaRPr lang="zh-TW" altLang="en-US"/>
          </a:p>
        </p:txBody>
      </p:sp>
      <p:sp>
        <p:nvSpPr>
          <p:cNvPr id="3" name="日期版面配置區 2"/>
          <p:cNvSpPr>
            <a:spLocks noGrp="1"/>
          </p:cNvSpPr>
          <p:nvPr>
            <p:ph type="dt" sz="quarter" idx="1"/>
          </p:nvPr>
        </p:nvSpPr>
        <p:spPr>
          <a:xfrm>
            <a:off x="3814626" y="0"/>
            <a:ext cx="2919565" cy="493868"/>
          </a:xfrm>
          <a:prstGeom prst="rect">
            <a:avLst/>
          </a:prstGeom>
        </p:spPr>
        <p:txBody>
          <a:bodyPr vert="horz" lIns="90759" tIns="45380" rIns="90759" bIns="45380" rtlCol="0"/>
          <a:lstStyle>
            <a:lvl1pPr algn="r">
              <a:defRPr sz="1100"/>
            </a:lvl1pPr>
          </a:lstStyle>
          <a:p>
            <a:fld id="{FBE3D23A-8E70-4763-85D6-407E151041BE}" type="datetimeFigureOut">
              <a:rPr lang="zh-TW" altLang="en-US" smtClean="0"/>
              <a:t>2021/1/15</a:t>
            </a:fld>
            <a:endParaRPr lang="zh-TW" altLang="en-US"/>
          </a:p>
        </p:txBody>
      </p:sp>
      <p:sp>
        <p:nvSpPr>
          <p:cNvPr id="4" name="頁尾版面配置區 3"/>
          <p:cNvSpPr>
            <a:spLocks noGrp="1"/>
          </p:cNvSpPr>
          <p:nvPr>
            <p:ph type="ftr" sz="quarter" idx="2"/>
          </p:nvPr>
        </p:nvSpPr>
        <p:spPr>
          <a:xfrm>
            <a:off x="0" y="9372446"/>
            <a:ext cx="2919565" cy="493868"/>
          </a:xfrm>
          <a:prstGeom prst="rect">
            <a:avLst/>
          </a:prstGeom>
        </p:spPr>
        <p:txBody>
          <a:bodyPr vert="horz" lIns="90759" tIns="45380" rIns="90759" bIns="45380" rtlCol="0" anchor="b"/>
          <a:lstStyle>
            <a:lvl1pPr algn="l">
              <a:defRPr sz="1100"/>
            </a:lvl1pPr>
          </a:lstStyle>
          <a:p>
            <a:endParaRPr lang="zh-TW" altLang="en-US"/>
          </a:p>
        </p:txBody>
      </p:sp>
      <p:sp>
        <p:nvSpPr>
          <p:cNvPr id="5" name="投影片編號版面配置區 4"/>
          <p:cNvSpPr>
            <a:spLocks noGrp="1"/>
          </p:cNvSpPr>
          <p:nvPr>
            <p:ph type="sldNum" sz="quarter" idx="3"/>
          </p:nvPr>
        </p:nvSpPr>
        <p:spPr>
          <a:xfrm>
            <a:off x="3814626" y="9372446"/>
            <a:ext cx="2919565" cy="493868"/>
          </a:xfrm>
          <a:prstGeom prst="rect">
            <a:avLst/>
          </a:prstGeom>
        </p:spPr>
        <p:txBody>
          <a:bodyPr vert="horz" lIns="90759" tIns="45380" rIns="90759" bIns="45380" rtlCol="0" anchor="b"/>
          <a:lstStyle>
            <a:lvl1pPr algn="r">
              <a:defRPr sz="1100"/>
            </a:lvl1pPr>
          </a:lstStyle>
          <a:p>
            <a:fld id="{6DBC1297-147A-4D63-809E-C70FD1A84D4D}" type="slidenum">
              <a:rPr lang="zh-TW" altLang="en-US" smtClean="0"/>
              <a:t>‹#›</a:t>
            </a:fld>
            <a:endParaRPr lang="zh-TW" altLang="en-US"/>
          </a:p>
        </p:txBody>
      </p:sp>
    </p:spTree>
    <p:extLst>
      <p:ext uri="{BB962C8B-B14F-4D97-AF65-F5344CB8AC3E}">
        <p14:creationId xmlns:p14="http://schemas.microsoft.com/office/powerpoint/2010/main" val="990400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0"/>
            <a:ext cx="2918830" cy="495029"/>
          </a:xfrm>
          <a:prstGeom prst="rect">
            <a:avLst/>
          </a:prstGeom>
        </p:spPr>
        <p:txBody>
          <a:bodyPr vert="horz" lIns="90759" tIns="45380" rIns="90759" bIns="45380" rtlCol="0"/>
          <a:lstStyle>
            <a:lvl1pPr algn="l">
              <a:defRPr sz="1100"/>
            </a:lvl1pPr>
          </a:lstStyle>
          <a:p>
            <a:endParaRPr lang="zh-TW" altLang="en-US"/>
          </a:p>
        </p:txBody>
      </p:sp>
      <p:sp>
        <p:nvSpPr>
          <p:cNvPr id="3" name="日期版面配置區 2"/>
          <p:cNvSpPr>
            <a:spLocks noGrp="1"/>
          </p:cNvSpPr>
          <p:nvPr>
            <p:ph type="dt" idx="1"/>
          </p:nvPr>
        </p:nvSpPr>
        <p:spPr>
          <a:xfrm>
            <a:off x="3815377" y="0"/>
            <a:ext cx="2918830" cy="495029"/>
          </a:xfrm>
          <a:prstGeom prst="rect">
            <a:avLst/>
          </a:prstGeom>
        </p:spPr>
        <p:txBody>
          <a:bodyPr vert="horz" lIns="90759" tIns="45380" rIns="90759" bIns="45380" rtlCol="0"/>
          <a:lstStyle>
            <a:lvl1pPr algn="r">
              <a:defRPr sz="1100"/>
            </a:lvl1pPr>
          </a:lstStyle>
          <a:p>
            <a:fld id="{7D03EAC2-9C97-4211-9E8C-9A2399029FD9}" type="datetimeFigureOut">
              <a:rPr lang="zh-TW" altLang="en-US" smtClean="0"/>
              <a:t>2021/1/15</a:t>
            </a:fld>
            <a:endParaRPr lang="zh-TW" altLang="en-US"/>
          </a:p>
        </p:txBody>
      </p:sp>
      <p:sp>
        <p:nvSpPr>
          <p:cNvPr id="4" name="投影片圖像版面配置區 3"/>
          <p:cNvSpPr>
            <a:spLocks noGrp="1" noRot="1" noChangeAspect="1"/>
          </p:cNvSpPr>
          <p:nvPr>
            <p:ph type="sldImg" idx="2"/>
          </p:nvPr>
        </p:nvSpPr>
        <p:spPr>
          <a:xfrm>
            <a:off x="1147763" y="1233488"/>
            <a:ext cx="4440237" cy="3330575"/>
          </a:xfrm>
          <a:prstGeom prst="rect">
            <a:avLst/>
          </a:prstGeom>
          <a:noFill/>
          <a:ln w="12700">
            <a:solidFill>
              <a:prstClr val="black"/>
            </a:solidFill>
          </a:ln>
        </p:spPr>
        <p:txBody>
          <a:bodyPr vert="horz" lIns="90759" tIns="45380" rIns="90759" bIns="45380" rtlCol="0" anchor="ctr"/>
          <a:lstStyle/>
          <a:p>
            <a:endParaRPr lang="zh-TW" altLang="en-US"/>
          </a:p>
        </p:txBody>
      </p:sp>
      <p:sp>
        <p:nvSpPr>
          <p:cNvPr id="5" name="備忘稿版面配置區 4"/>
          <p:cNvSpPr>
            <a:spLocks noGrp="1"/>
          </p:cNvSpPr>
          <p:nvPr>
            <p:ph type="body" sz="quarter" idx="3"/>
          </p:nvPr>
        </p:nvSpPr>
        <p:spPr>
          <a:xfrm>
            <a:off x="673577" y="4748164"/>
            <a:ext cx="5388610" cy="3884861"/>
          </a:xfrm>
          <a:prstGeom prst="rect">
            <a:avLst/>
          </a:prstGeom>
        </p:spPr>
        <p:txBody>
          <a:bodyPr vert="horz" lIns="90759" tIns="45380" rIns="90759" bIns="4538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3" y="9371287"/>
            <a:ext cx="2918830" cy="495028"/>
          </a:xfrm>
          <a:prstGeom prst="rect">
            <a:avLst/>
          </a:prstGeom>
        </p:spPr>
        <p:txBody>
          <a:bodyPr vert="horz" lIns="90759" tIns="45380" rIns="90759" bIns="45380" rtlCol="0" anchor="b"/>
          <a:lstStyle>
            <a:lvl1pPr algn="l">
              <a:defRPr sz="1100"/>
            </a:lvl1pPr>
          </a:lstStyle>
          <a:p>
            <a:endParaRPr lang="zh-TW" altLang="en-US"/>
          </a:p>
        </p:txBody>
      </p:sp>
      <p:sp>
        <p:nvSpPr>
          <p:cNvPr id="7" name="投影片編號版面配置區 6"/>
          <p:cNvSpPr>
            <a:spLocks noGrp="1"/>
          </p:cNvSpPr>
          <p:nvPr>
            <p:ph type="sldNum" sz="quarter" idx="5"/>
          </p:nvPr>
        </p:nvSpPr>
        <p:spPr>
          <a:xfrm>
            <a:off x="3815377" y="9371287"/>
            <a:ext cx="2918830" cy="495028"/>
          </a:xfrm>
          <a:prstGeom prst="rect">
            <a:avLst/>
          </a:prstGeom>
        </p:spPr>
        <p:txBody>
          <a:bodyPr vert="horz" lIns="90759" tIns="45380" rIns="90759" bIns="45380" rtlCol="0" anchor="b"/>
          <a:lstStyle>
            <a:lvl1pPr algn="r">
              <a:defRPr sz="1100"/>
            </a:lvl1pPr>
          </a:lstStyle>
          <a:p>
            <a:fld id="{D198798D-4066-4B8B-9F93-440C60139D13}" type="slidenum">
              <a:rPr lang="zh-TW" altLang="en-US" smtClean="0"/>
              <a:t>‹#›</a:t>
            </a:fld>
            <a:endParaRPr lang="zh-TW" altLang="en-US"/>
          </a:p>
        </p:txBody>
      </p:sp>
    </p:spTree>
    <p:extLst>
      <p:ext uri="{BB962C8B-B14F-4D97-AF65-F5344CB8AC3E}">
        <p14:creationId xmlns:p14="http://schemas.microsoft.com/office/powerpoint/2010/main" val="2907637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198798D-4066-4B8B-9F93-440C60139D13}" type="slidenum">
              <a:rPr lang="zh-TW" altLang="en-US" smtClean="0"/>
              <a:t>0</a:t>
            </a:fld>
            <a:endParaRPr lang="zh-TW" altLang="en-US"/>
          </a:p>
        </p:txBody>
      </p:sp>
    </p:spTree>
    <p:extLst>
      <p:ext uri="{BB962C8B-B14F-4D97-AF65-F5344CB8AC3E}">
        <p14:creationId xmlns:p14="http://schemas.microsoft.com/office/powerpoint/2010/main" val="171933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F3FB5AD4-61B0-4785-9086-138FC3D43A51}" type="slidenum">
              <a:rPr lang="zh-TW" altLang="en-US" smtClean="0"/>
              <a:pPr>
                <a:defRPr/>
              </a:pPr>
              <a:t>1</a:t>
            </a:fld>
            <a:endParaRPr lang="zh-TW" altLang="en-US"/>
          </a:p>
        </p:txBody>
      </p:sp>
    </p:spTree>
    <p:extLst>
      <p:ext uri="{BB962C8B-B14F-4D97-AF65-F5344CB8AC3E}">
        <p14:creationId xmlns:p14="http://schemas.microsoft.com/office/powerpoint/2010/main" val="1011446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198798D-4066-4B8B-9F93-440C60139D13}" type="slidenum">
              <a:rPr lang="zh-TW" altLang="en-US" smtClean="0"/>
              <a:t>4</a:t>
            </a:fld>
            <a:endParaRPr lang="zh-TW" altLang="en-US"/>
          </a:p>
        </p:txBody>
      </p:sp>
    </p:spTree>
    <p:extLst>
      <p:ext uri="{BB962C8B-B14F-4D97-AF65-F5344CB8AC3E}">
        <p14:creationId xmlns:p14="http://schemas.microsoft.com/office/powerpoint/2010/main" val="376669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198798D-4066-4B8B-9F93-440C60139D13}" type="slidenum">
              <a:rPr lang="zh-TW" altLang="en-US" smtClean="0"/>
              <a:t>12</a:t>
            </a:fld>
            <a:endParaRPr lang="zh-TW" altLang="en-US"/>
          </a:p>
        </p:txBody>
      </p:sp>
    </p:spTree>
    <p:extLst>
      <p:ext uri="{BB962C8B-B14F-4D97-AF65-F5344CB8AC3E}">
        <p14:creationId xmlns:p14="http://schemas.microsoft.com/office/powerpoint/2010/main" val="394667291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Master" Target="../slideMasters/slideMaster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pic>
        <p:nvPicPr>
          <p:cNvPr id="30" name="圖片 29"/>
          <p:cNvPicPr>
            <a:picLocks noChangeAspect="1"/>
          </p:cNvPicPr>
          <p:nvPr userDrawn="1"/>
        </p:nvPicPr>
        <p:blipFill>
          <a:blip r:embed="rId2"/>
          <a:stretch>
            <a:fillRect/>
          </a:stretch>
        </p:blipFill>
        <p:spPr>
          <a:xfrm>
            <a:off x="0" y="-12711"/>
            <a:ext cx="9161899" cy="2328874"/>
          </a:xfrm>
          <a:prstGeom prst="rect">
            <a:avLst/>
          </a:prstGeom>
        </p:spPr>
      </p:pic>
      <p:pic>
        <p:nvPicPr>
          <p:cNvPr id="19" name="Picture 6" descr="http://photo-chips.com/db/file/20140211cloud(2).jp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r="67995" b="45919"/>
          <a:stretch/>
        </p:blipFill>
        <p:spPr bwMode="auto">
          <a:xfrm>
            <a:off x="1128804" y="528799"/>
            <a:ext cx="1152367" cy="94490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descr="http://photo-chips.com/db/file/20140211cloud(2).jpg"/>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35738" t="1376" r="30403" b="52952"/>
          <a:stretch/>
        </p:blipFill>
        <p:spPr bwMode="auto">
          <a:xfrm>
            <a:off x="5060900" y="609970"/>
            <a:ext cx="1321270" cy="86483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userDrawn="1">
            <p:ph type="ctrTitle"/>
          </p:nvPr>
        </p:nvSpPr>
        <p:spPr>
          <a:xfrm>
            <a:off x="1297208" y="849480"/>
            <a:ext cx="6588847" cy="2387600"/>
          </a:xfrm>
        </p:spPr>
        <p:txBody>
          <a:bodyPr anchor="b">
            <a:normAutofit/>
          </a:bodyPr>
          <a:lstStyle>
            <a:lvl1pPr algn="ctr">
              <a:defRPr sz="4000" b="0" cap="none" spc="0">
                <a:ln w="0"/>
                <a:gradFill flip="none" rotWithShape="1">
                  <a:gsLst>
                    <a:gs pos="0">
                      <a:schemeClr val="accent5">
                        <a:lumMod val="50000"/>
                      </a:schemeClr>
                    </a:gs>
                    <a:gs pos="50000">
                      <a:schemeClr val="accent5"/>
                    </a:gs>
                    <a:gs pos="100000">
                      <a:schemeClr val="accent5">
                        <a:lumMod val="60000"/>
                        <a:lumOff val="40000"/>
                      </a:schemeClr>
                    </a:gs>
                  </a:gsLst>
                  <a:lin ang="16200000" scaled="1"/>
                  <a:tileRect/>
                </a:gradFill>
                <a:effectLst>
                  <a:reflection blurRad="6350" stA="53000" endA="300" endPos="35500" dir="5400000" sy="-90000" algn="bl" rotWithShape="0"/>
                </a:effectLst>
                <a:latin typeface="華康中黑體" panose="020B0509000000000000" pitchFamily="49" charset="-120"/>
                <a:ea typeface="華康中黑體" panose="020B0509000000000000" pitchFamily="49" charset="-120"/>
              </a:defRPr>
            </a:lvl1pPr>
          </a:lstStyle>
          <a:p>
            <a:r>
              <a:rPr lang="zh-TW" altLang="en-US" dirty="0" smtClean="0"/>
              <a:t>按一下以編輯母片標題樣式</a:t>
            </a:r>
            <a:endParaRPr lang="en-US" dirty="0"/>
          </a:p>
        </p:txBody>
      </p:sp>
      <p:sp>
        <p:nvSpPr>
          <p:cNvPr id="3" name="Subtitle 2"/>
          <p:cNvSpPr>
            <a:spLocks noGrp="1"/>
          </p:cNvSpPr>
          <p:nvPr userDrawn="1">
            <p:ph type="subTitle" idx="1"/>
          </p:nvPr>
        </p:nvSpPr>
        <p:spPr>
          <a:xfrm>
            <a:off x="3228213" y="3602038"/>
            <a:ext cx="5850473" cy="1655762"/>
          </a:xfrm>
        </p:spPr>
        <p:txBody>
          <a:bodyPr/>
          <a:lstStyle>
            <a:lvl1pPr marL="0" indent="0" algn="ctr">
              <a:buNone/>
              <a:defRPr sz="2400" b="1" cap="none" spc="0">
                <a:ln w="0"/>
                <a:solidFill>
                  <a:schemeClr val="accent1"/>
                </a:solidFill>
                <a:effectLst>
                  <a:outerShdw blurRad="38100" dist="25400" dir="5400000" algn="ctr" rotWithShape="0">
                    <a:srgbClr val="6E747A">
                      <a:alpha val="43000"/>
                    </a:srgbClr>
                  </a:outerShdw>
                </a:effectLst>
                <a:latin typeface="華康中黑體" panose="020B0509000000000000" pitchFamily="49" charset="-120"/>
                <a:ea typeface="華康中黑體" panose="020B0509000000000000" pitchFamily="49" charset="-12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userDrawn="1">
            <p:ph type="dt" sz="half" idx="10"/>
          </p:nvPr>
        </p:nvSpPr>
        <p:spPr>
          <a:xfrm>
            <a:off x="-12704" y="6269241"/>
            <a:ext cx="2057400" cy="365125"/>
          </a:xfrm>
        </p:spPr>
        <p:txBody>
          <a:bodyPr/>
          <a:lstStyle/>
          <a:p>
            <a:fld id="{617D9F05-E2A6-4831-ADD1-A20368956184}" type="datetime1">
              <a:rPr lang="zh-TW" altLang="en-US" smtClean="0"/>
              <a:t>2021/1/15</a:t>
            </a:fld>
            <a:endParaRPr lang="zh-TW" altLang="en-US"/>
          </a:p>
        </p:txBody>
      </p:sp>
      <p:sp>
        <p:nvSpPr>
          <p:cNvPr id="5" name="Footer Placeholder 4"/>
          <p:cNvSpPr>
            <a:spLocks noGrp="1"/>
          </p:cNvSpPr>
          <p:nvPr userDrawn="1">
            <p:ph type="ftr" sz="quarter" idx="11"/>
          </p:nvPr>
        </p:nvSpPr>
        <p:spPr>
          <a:xfrm>
            <a:off x="2225666" y="6268983"/>
            <a:ext cx="3086100" cy="365125"/>
          </a:xfrm>
        </p:spPr>
        <p:txBody>
          <a:bodyPr/>
          <a:lstStyle/>
          <a:p>
            <a:endParaRPr lang="zh-TW" altLang="en-US" dirty="0"/>
          </a:p>
        </p:txBody>
      </p:sp>
      <p:sp>
        <p:nvSpPr>
          <p:cNvPr id="6" name="Slide Number Placeholder 5"/>
          <p:cNvSpPr>
            <a:spLocks noGrp="1"/>
          </p:cNvSpPr>
          <p:nvPr userDrawn="1">
            <p:ph type="sldNum" sz="quarter" idx="12"/>
          </p:nvPr>
        </p:nvSpPr>
        <p:spPr>
          <a:xfrm>
            <a:off x="7100527" y="6600706"/>
            <a:ext cx="2110403" cy="344693"/>
          </a:xfrm>
        </p:spPr>
        <p:txBody>
          <a:bodyPr/>
          <a:lstStyle>
            <a:lvl1pPr>
              <a:defRPr>
                <a:latin typeface="Arial" panose="020B0604020202020204" pitchFamily="34" charset="0"/>
                <a:ea typeface="華康中黑體" panose="020B0509000000000000" pitchFamily="49" charset="-120"/>
                <a:cs typeface="Arial" panose="020B0604020202020204" pitchFamily="34" charset="0"/>
              </a:defRPr>
            </a:lvl1pPr>
          </a:lstStyle>
          <a:p>
            <a:fld id="{64F91F71-B242-4F66-A874-205898BB22E7}" type="slidenum">
              <a:rPr lang="zh-TW" altLang="en-US" smtClean="0"/>
              <a:pPr/>
              <a:t>‹#›</a:t>
            </a:fld>
            <a:endParaRPr lang="zh-TW" altLang="en-US" dirty="0"/>
          </a:p>
        </p:txBody>
      </p:sp>
      <p:sp>
        <p:nvSpPr>
          <p:cNvPr id="35" name="矩形 34"/>
          <p:cNvSpPr/>
          <p:nvPr userDrawn="1"/>
        </p:nvSpPr>
        <p:spPr>
          <a:xfrm>
            <a:off x="49311" y="6560186"/>
            <a:ext cx="9051178" cy="107116"/>
          </a:xfrm>
          <a:prstGeom prst="rect">
            <a:avLst/>
          </a:prstGeom>
          <a:solidFill>
            <a:srgbClr val="063E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7" name="圓形圖 36"/>
          <p:cNvSpPr/>
          <p:nvPr userDrawn="1"/>
        </p:nvSpPr>
        <p:spPr>
          <a:xfrm>
            <a:off x="8788256" y="6743440"/>
            <a:ext cx="86863" cy="100800"/>
          </a:xfrm>
          <a:prstGeom prst="pie">
            <a:avLst>
              <a:gd name="adj1" fmla="val 16101018"/>
              <a:gd name="adj2" fmla="val 5442485"/>
            </a:avLst>
          </a:prstGeom>
          <a:solidFill>
            <a:srgbClr val="7ABF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a:solidFill>
                <a:schemeClr val="tx1"/>
              </a:solidFill>
            </a:endParaRPr>
          </a:p>
        </p:txBody>
      </p:sp>
      <p:sp>
        <p:nvSpPr>
          <p:cNvPr id="38" name="圓形圖 37"/>
          <p:cNvSpPr/>
          <p:nvPr userDrawn="1"/>
        </p:nvSpPr>
        <p:spPr>
          <a:xfrm>
            <a:off x="11759" y="6560186"/>
            <a:ext cx="87023" cy="107239"/>
          </a:xfrm>
          <a:prstGeom prst="pie">
            <a:avLst>
              <a:gd name="adj1" fmla="val 5811783"/>
              <a:gd name="adj2" fmla="val 16371335"/>
            </a:avLst>
          </a:prstGeom>
          <a:solidFill>
            <a:srgbClr val="063E7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a:solidFill>
                <a:schemeClr val="tx1"/>
              </a:solidFill>
            </a:endParaRPr>
          </a:p>
        </p:txBody>
      </p:sp>
      <p:sp>
        <p:nvSpPr>
          <p:cNvPr id="39" name="圓形圖 38"/>
          <p:cNvSpPr/>
          <p:nvPr userDrawn="1"/>
        </p:nvSpPr>
        <p:spPr>
          <a:xfrm>
            <a:off x="9056977" y="6560063"/>
            <a:ext cx="87023" cy="107239"/>
          </a:xfrm>
          <a:prstGeom prst="pie">
            <a:avLst>
              <a:gd name="adj1" fmla="val 15715750"/>
              <a:gd name="adj2" fmla="val 5475672"/>
            </a:avLst>
          </a:prstGeom>
          <a:solidFill>
            <a:srgbClr val="063E7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a:solidFill>
                <a:schemeClr val="tx1"/>
              </a:solidFill>
            </a:endParaRPr>
          </a:p>
        </p:txBody>
      </p:sp>
      <p:grpSp>
        <p:nvGrpSpPr>
          <p:cNvPr id="18" name="群組 17"/>
          <p:cNvGrpSpPr/>
          <p:nvPr userDrawn="1"/>
        </p:nvGrpSpPr>
        <p:grpSpPr>
          <a:xfrm>
            <a:off x="3982033" y="5234871"/>
            <a:ext cx="5179866" cy="1463332"/>
            <a:chOff x="4369763" y="5242022"/>
            <a:chExt cx="5179866" cy="1463332"/>
          </a:xfrm>
        </p:grpSpPr>
        <p:pic>
          <p:nvPicPr>
            <p:cNvPr id="21" name="Picture 4" descr="http://www.youtodesign.com/uploads/allimg/1401/1991.jpg"/>
            <p:cNvPicPr>
              <a:picLocks noChangeAspect="1" noChangeArrowheads="1"/>
            </p:cNvPicPr>
            <p:nvPr/>
          </p:nvPicPr>
          <p:blipFill rotWithShape="1">
            <a:blip r:embed="rId5">
              <a:extLst>
                <a:ext uri="{28A0092B-C50C-407E-A947-70E740481C1C}">
                  <a14:useLocalDpi xmlns:a14="http://schemas.microsoft.com/office/drawing/2010/main" val="0"/>
                </a:ext>
              </a:extLst>
            </a:blip>
            <a:srcRect l="2719" t="65353" r="69367" b="5084"/>
            <a:stretch/>
          </p:blipFill>
          <p:spPr bwMode="auto">
            <a:xfrm>
              <a:off x="5752300" y="5304705"/>
              <a:ext cx="1807415" cy="127532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http://www.youtodesign.com/uploads/allimg/1401/1991.jpg"/>
            <p:cNvPicPr>
              <a:picLocks noChangeAspect="1" noChangeArrowheads="1"/>
            </p:cNvPicPr>
            <p:nvPr/>
          </p:nvPicPr>
          <p:blipFill rotWithShape="1">
            <a:blip r:embed="rId6">
              <a:extLst>
                <a:ext uri="{28A0092B-C50C-407E-A947-70E740481C1C}">
                  <a14:useLocalDpi xmlns:a14="http://schemas.microsoft.com/office/drawing/2010/main" val="0"/>
                </a:ext>
              </a:extLst>
            </a:blip>
            <a:srcRect l="1546" t="30897" r="69759" b="35821"/>
            <a:stretch/>
          </p:blipFill>
          <p:spPr bwMode="auto">
            <a:xfrm>
              <a:off x="7688262" y="5443591"/>
              <a:ext cx="1513485" cy="1169511"/>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http://www.youtodesign.com/uploads/allimg/1401/1991.jpg"/>
            <p:cNvPicPr>
              <a:picLocks noChangeAspect="1" noChangeArrowheads="1"/>
            </p:cNvPicPr>
            <p:nvPr/>
          </p:nvPicPr>
          <p:blipFill rotWithShape="1">
            <a:blip r:embed="rId7">
              <a:extLst>
                <a:ext uri="{28A0092B-C50C-407E-A947-70E740481C1C}">
                  <a14:useLocalDpi xmlns:a14="http://schemas.microsoft.com/office/drawing/2010/main" val="0"/>
                </a:ext>
              </a:extLst>
            </a:blip>
            <a:srcRect l="34363" t="68442" r="35115" b="4933"/>
            <a:stretch/>
          </p:blipFill>
          <p:spPr bwMode="auto">
            <a:xfrm>
              <a:off x="6706254" y="5849716"/>
              <a:ext cx="1259318" cy="73191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http://www.youtodesign.com/uploads/allimg/1401/1991.jpg"/>
            <p:cNvPicPr>
              <a:picLocks noChangeAspect="1" noChangeArrowheads="1"/>
            </p:cNvPicPr>
            <p:nvPr/>
          </p:nvPicPr>
          <p:blipFill rotWithShape="1">
            <a:blip r:embed="rId8">
              <a:extLst>
                <a:ext uri="{28A0092B-C50C-407E-A947-70E740481C1C}">
                  <a14:useLocalDpi xmlns:a14="http://schemas.microsoft.com/office/drawing/2010/main" val="0"/>
                </a:ext>
              </a:extLst>
            </a:blip>
            <a:srcRect l="34024" r="35845" b="67733"/>
            <a:stretch/>
          </p:blipFill>
          <p:spPr bwMode="auto">
            <a:xfrm>
              <a:off x="7900980" y="5529035"/>
              <a:ext cx="1648649" cy="117631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4" descr="http://www.youtodesign.com/uploads/allimg/1401/1991.jpg"/>
            <p:cNvPicPr>
              <a:picLocks noChangeAspect="1" noChangeArrowheads="1"/>
            </p:cNvPicPr>
            <p:nvPr/>
          </p:nvPicPr>
          <p:blipFill rotWithShape="1">
            <a:blip r:embed="rId9">
              <a:extLst>
                <a:ext uri="{28A0092B-C50C-407E-A947-70E740481C1C}">
                  <a14:useLocalDpi xmlns:a14="http://schemas.microsoft.com/office/drawing/2010/main" val="0"/>
                </a:ext>
              </a:extLst>
            </a:blip>
            <a:srcRect l="131" t="391" r="69228" b="69187"/>
            <a:stretch/>
          </p:blipFill>
          <p:spPr bwMode="auto">
            <a:xfrm>
              <a:off x="4369763" y="5242022"/>
              <a:ext cx="2115609" cy="1399495"/>
            </a:xfrm>
            <a:prstGeom prst="rect">
              <a:avLst/>
            </a:prstGeom>
            <a:noFill/>
            <a:extLst>
              <a:ext uri="{909E8E84-426E-40DD-AFC4-6F175D3DCCD1}">
                <a14:hiddenFill xmlns:a14="http://schemas.microsoft.com/office/drawing/2010/main">
                  <a:solidFill>
                    <a:srgbClr val="FFFFFF"/>
                  </a:solidFill>
                </a14:hiddenFill>
              </a:ext>
            </a:extLst>
          </p:spPr>
        </p:pic>
      </p:grpSp>
      <p:sp>
        <p:nvSpPr>
          <p:cNvPr id="34" name="圓形圖 33"/>
          <p:cNvSpPr/>
          <p:nvPr userDrawn="1"/>
        </p:nvSpPr>
        <p:spPr>
          <a:xfrm>
            <a:off x="11759" y="6741281"/>
            <a:ext cx="87023" cy="100800"/>
          </a:xfrm>
          <a:prstGeom prst="pie">
            <a:avLst>
              <a:gd name="adj1" fmla="val 4567519"/>
              <a:gd name="adj2" fmla="val 16371335"/>
            </a:avLst>
          </a:prstGeom>
          <a:solidFill>
            <a:srgbClr val="7ABF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a:solidFill>
                <a:schemeClr val="tx1"/>
              </a:solidFill>
            </a:endParaRPr>
          </a:p>
        </p:txBody>
      </p:sp>
      <p:sp>
        <p:nvSpPr>
          <p:cNvPr id="31" name="雲朵形圖說文字 30"/>
          <p:cNvSpPr/>
          <p:nvPr userDrawn="1"/>
        </p:nvSpPr>
        <p:spPr>
          <a:xfrm>
            <a:off x="3026704" y="3964380"/>
            <a:ext cx="5876791" cy="1070453"/>
          </a:xfrm>
          <a:prstGeom prst="cloudCallout">
            <a:avLst>
              <a:gd name="adj1" fmla="val 15739"/>
              <a:gd name="adj2" fmla="val 72901"/>
            </a:avLst>
          </a:prstGeom>
          <a:gradFill flip="none" rotWithShape="1">
            <a:gsLst>
              <a:gs pos="0">
                <a:srgbClr val="C1C1C3">
                  <a:tint val="66000"/>
                  <a:satMod val="160000"/>
                  <a:alpha val="82000"/>
                </a:srgbClr>
              </a:gs>
              <a:gs pos="33000">
                <a:srgbClr val="C1C1C3">
                  <a:tint val="44500"/>
                  <a:satMod val="160000"/>
                  <a:alpha val="26000"/>
                </a:srgbClr>
              </a:gs>
              <a:gs pos="100000">
                <a:srgbClr val="C1C1C3">
                  <a:tint val="23500"/>
                  <a:satMod val="16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sz="1800"/>
          </a:p>
        </p:txBody>
      </p:sp>
      <p:sp>
        <p:nvSpPr>
          <p:cNvPr id="40" name="矩形 39"/>
          <p:cNvSpPr/>
          <p:nvPr userDrawn="1"/>
        </p:nvSpPr>
        <p:spPr>
          <a:xfrm>
            <a:off x="49311" y="6741281"/>
            <a:ext cx="8784000" cy="100800"/>
          </a:xfrm>
          <a:prstGeom prst="rect">
            <a:avLst/>
          </a:prstGeom>
          <a:solidFill>
            <a:srgbClr val="7ABF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46" name="圖片 45"/>
          <p:cNvPicPr>
            <a:picLocks noChangeAspect="1"/>
          </p:cNvPicPr>
          <p:nvPr userDrawn="1"/>
        </p:nvPicPr>
        <p:blipFill rotWithShape="1">
          <a:blip r:embed="rId10">
            <a:extLst>
              <a:ext uri="{28A0092B-C50C-407E-A947-70E740481C1C}">
                <a14:useLocalDpi xmlns:a14="http://schemas.microsoft.com/office/drawing/2010/main" val="0"/>
              </a:ext>
            </a:extLst>
          </a:blip>
          <a:srcRect l="30697" t="17933" r="31977" b="16908"/>
          <a:stretch/>
        </p:blipFill>
        <p:spPr>
          <a:xfrm>
            <a:off x="-76566" y="3421590"/>
            <a:ext cx="3413052" cy="3351462"/>
          </a:xfrm>
          <a:prstGeom prst="rect">
            <a:avLst/>
          </a:prstGeom>
          <a:ln>
            <a:noFill/>
          </a:ln>
          <a:effectLst/>
        </p:spPr>
      </p:pic>
      <p:pic>
        <p:nvPicPr>
          <p:cNvPr id="44" name="圖片 43"/>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2069597" y="5088339"/>
            <a:ext cx="1506194" cy="1416296"/>
          </a:xfrm>
          <a:prstGeom prst="rect">
            <a:avLst/>
          </a:prstGeom>
        </p:spPr>
      </p:pic>
    </p:spTree>
    <p:extLst>
      <p:ext uri="{BB962C8B-B14F-4D97-AF65-F5344CB8AC3E}">
        <p14:creationId xmlns:p14="http://schemas.microsoft.com/office/powerpoint/2010/main" val="21920140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只有標題">
    <p:spTree>
      <p:nvGrpSpPr>
        <p:cNvPr id="1" name=""/>
        <p:cNvGrpSpPr/>
        <p:nvPr/>
      </p:nvGrpSpPr>
      <p:grpSpPr>
        <a:xfrm>
          <a:off x="0" y="0"/>
          <a:ext cx="0" cy="0"/>
          <a:chOff x="0" y="0"/>
          <a:chExt cx="0" cy="0"/>
        </a:xfrm>
      </p:grpSpPr>
      <p:sp>
        <p:nvSpPr>
          <p:cNvPr id="7" name="矩形 6"/>
          <p:cNvSpPr/>
          <p:nvPr userDrawn="1"/>
        </p:nvSpPr>
        <p:spPr>
          <a:xfrm>
            <a:off x="44388" y="6753823"/>
            <a:ext cx="8571050" cy="104178"/>
          </a:xfrm>
          <a:prstGeom prst="rect">
            <a:avLst/>
          </a:prstGeom>
          <a:gradFill flip="none" rotWithShape="1">
            <a:gsLst>
              <a:gs pos="75000">
                <a:srgbClr val="A4D482">
                  <a:alpha val="88000"/>
                </a:srgbClr>
              </a:gs>
              <a:gs pos="52000">
                <a:schemeClr val="accent4">
                  <a:lumMod val="40000"/>
                  <a:lumOff val="60000"/>
                </a:schemeClr>
              </a:gs>
              <a:gs pos="25000">
                <a:srgbClr val="4595CA"/>
              </a:gs>
              <a:gs pos="0">
                <a:srgbClr val="063E74"/>
              </a:gs>
              <a:gs pos="100000">
                <a:srgbClr val="92CA4C"/>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華康中黑體" panose="020B0509000000000000" pitchFamily="49" charset="-120"/>
              <a:cs typeface="Times New Roman" panose="02020603050405020304" pitchFamily="18" charset="0"/>
            </a:endParaRPr>
          </a:p>
        </p:txBody>
      </p:sp>
      <p:pic>
        <p:nvPicPr>
          <p:cNvPr id="42" name="Picture 6" descr="Logo-GQ橫"/>
          <p:cNvPicPr>
            <a:picLocks noChangeAspect="1" noChangeArrowheads="1"/>
          </p:cNvPicPr>
          <p:nvPr userDrawn="1"/>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94591" y="6338191"/>
            <a:ext cx="1952055" cy="38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userDrawn="1"/>
        </p:nvSpPr>
        <p:spPr>
          <a:xfrm>
            <a:off x="3" y="-2096"/>
            <a:ext cx="9143997" cy="1392357"/>
          </a:xfrm>
          <a:prstGeom prst="rect">
            <a:avLst/>
          </a:prstGeom>
          <a:gradFill flip="none" rotWithShape="1">
            <a:gsLst>
              <a:gs pos="20000">
                <a:srgbClr val="8AD7FB">
                  <a:alpha val="54000"/>
                </a:srgbClr>
              </a:gs>
              <a:gs pos="0">
                <a:schemeClr val="accent6">
                  <a:lumMod val="40000"/>
                  <a:lumOff val="60000"/>
                  <a:alpha val="0"/>
                </a:schemeClr>
              </a:gs>
              <a:gs pos="55000">
                <a:schemeClr val="accent6">
                  <a:alpha val="68000"/>
                  <a:lumMod val="100000"/>
                </a:schemeClr>
              </a:gs>
              <a:gs pos="100000">
                <a:schemeClr val="accent6">
                  <a:alpha val="44000"/>
                  <a:lumMod val="5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a:latin typeface="Times New Roman" panose="02020603050405020304" pitchFamily="18" charset="0"/>
              <a:ea typeface="華康中黑體" panose="020B0509000000000000" pitchFamily="49" charset="-120"/>
              <a:cs typeface="Times New Roman" panose="02020603050405020304" pitchFamily="18" charset="0"/>
            </a:endParaRPr>
          </a:p>
        </p:txBody>
      </p:sp>
      <p:sp>
        <p:nvSpPr>
          <p:cNvPr id="3" name="Date Placeholder 2"/>
          <p:cNvSpPr>
            <a:spLocks noGrp="1"/>
          </p:cNvSpPr>
          <p:nvPr>
            <p:ph type="dt" sz="half" idx="10"/>
          </p:nvPr>
        </p:nvSpPr>
        <p:spPr>
          <a:xfrm>
            <a:off x="902315" y="6298296"/>
            <a:ext cx="2057400" cy="365125"/>
          </a:xfrm>
        </p:spPr>
        <p:txBody>
          <a:bodyPr/>
          <a:lstStyle>
            <a:lvl1pPr>
              <a:defRPr>
                <a:latin typeface="Times New Roman" panose="02020603050405020304" pitchFamily="18" charset="0"/>
                <a:ea typeface="華康中黑體" panose="020B0509000000000000" pitchFamily="49" charset="-120"/>
                <a:cs typeface="Times New Roman" panose="02020603050405020304" pitchFamily="18" charset="0"/>
              </a:defRPr>
            </a:lvl1pPr>
          </a:lstStyle>
          <a:p>
            <a:fld id="{F787A33B-7D75-4553-B34C-B1BF04A0F8CA}" type="datetime1">
              <a:rPr lang="zh-TW" altLang="en-US" smtClean="0"/>
              <a:t>2021/1/15</a:t>
            </a:fld>
            <a:endParaRPr lang="zh-TW" altLang="en-US"/>
          </a:p>
        </p:txBody>
      </p:sp>
      <p:sp>
        <p:nvSpPr>
          <p:cNvPr id="4" name="Footer Placeholder 3"/>
          <p:cNvSpPr>
            <a:spLocks noGrp="1"/>
          </p:cNvSpPr>
          <p:nvPr>
            <p:ph type="ftr" sz="quarter" idx="11"/>
          </p:nvPr>
        </p:nvSpPr>
        <p:spPr>
          <a:xfrm>
            <a:off x="3045579" y="6285149"/>
            <a:ext cx="3086100" cy="365125"/>
          </a:xfrm>
        </p:spPr>
        <p:txBody>
          <a:bodyPr/>
          <a:lstStyle>
            <a:lvl1pPr>
              <a:defRPr>
                <a:latin typeface="Times New Roman" panose="02020603050405020304" pitchFamily="18" charset="0"/>
                <a:ea typeface="華康中黑體" panose="020B0509000000000000" pitchFamily="49" charset="-120"/>
                <a:cs typeface="Times New Roman" panose="02020603050405020304" pitchFamily="18" charset="0"/>
              </a:defRPr>
            </a:lvl1pPr>
          </a:lstStyle>
          <a:p>
            <a:endParaRPr lang="zh-TW" altLang="en-US" dirty="0"/>
          </a:p>
        </p:txBody>
      </p:sp>
      <p:sp>
        <p:nvSpPr>
          <p:cNvPr id="26" name="Slide Number Placeholder 5"/>
          <p:cNvSpPr>
            <a:spLocks noGrp="1"/>
          </p:cNvSpPr>
          <p:nvPr>
            <p:ph type="sldNum" sz="quarter" idx="12"/>
          </p:nvPr>
        </p:nvSpPr>
        <p:spPr>
          <a:xfrm>
            <a:off x="6962347" y="6462817"/>
            <a:ext cx="2110403" cy="344693"/>
          </a:xfrm>
        </p:spPr>
        <p:txBody>
          <a:bodyPr/>
          <a:lstStyle>
            <a:lvl1pPr>
              <a:defRPr sz="2000">
                <a:latin typeface="Times New Roman" panose="02020603050405020304" pitchFamily="18" charset="0"/>
                <a:ea typeface="華康中黑體" panose="020B0509000000000000" pitchFamily="49" charset="-120"/>
                <a:cs typeface="Times New Roman" panose="02020603050405020304" pitchFamily="18" charset="0"/>
              </a:defRPr>
            </a:lvl1pPr>
          </a:lstStyle>
          <a:p>
            <a:fld id="{64F91F71-B242-4F66-A874-205898BB22E7}" type="slidenum">
              <a:rPr lang="zh-TW" altLang="en-US" smtClean="0"/>
              <a:pPr/>
              <a:t>‹#›</a:t>
            </a:fld>
            <a:endParaRPr lang="zh-TW" altLang="en-US" dirty="0"/>
          </a:p>
        </p:txBody>
      </p:sp>
      <p:grpSp>
        <p:nvGrpSpPr>
          <p:cNvPr id="43" name="群組 42"/>
          <p:cNvGrpSpPr/>
          <p:nvPr userDrawn="1"/>
        </p:nvGrpSpPr>
        <p:grpSpPr>
          <a:xfrm>
            <a:off x="-14879" y="6172294"/>
            <a:ext cx="2056960" cy="664191"/>
            <a:chOff x="6438641" y="5244824"/>
            <a:chExt cx="5179866" cy="1463332"/>
          </a:xfrm>
        </p:grpSpPr>
        <p:pic>
          <p:nvPicPr>
            <p:cNvPr id="44" name="Picture 4" descr="http://www.youtodesign.com/uploads/allimg/1401/1991.jpg"/>
            <p:cNvPicPr>
              <a:picLocks noChangeAspect="1" noChangeArrowheads="1"/>
            </p:cNvPicPr>
            <p:nvPr/>
          </p:nvPicPr>
          <p:blipFill rotWithShape="1">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l="2719" t="65353" r="69367" b="5084"/>
            <a:stretch/>
          </p:blipFill>
          <p:spPr bwMode="auto">
            <a:xfrm>
              <a:off x="7821178" y="5307507"/>
              <a:ext cx="1807415" cy="1275326"/>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 descr="http://www.youtodesign.com/uploads/allimg/1401/1991.jpg"/>
            <p:cNvPicPr>
              <a:picLocks noChangeAspect="1" noChangeArrowheads="1"/>
            </p:cNvPicPr>
            <p:nvPr/>
          </p:nvPicPr>
          <p:blipFill rotWithShape="1">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l="1546" t="30897" r="69759" b="35821"/>
            <a:stretch/>
          </p:blipFill>
          <p:spPr bwMode="auto">
            <a:xfrm>
              <a:off x="9748976" y="5446393"/>
              <a:ext cx="1513485" cy="1169511"/>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4" descr="http://www.youtodesign.com/uploads/allimg/1401/1991.jpg"/>
            <p:cNvPicPr>
              <a:picLocks noChangeAspect="1" noChangeArrowheads="1"/>
            </p:cNvPicPr>
            <p:nvPr/>
          </p:nvPicPr>
          <p:blipFill rotWithShape="1">
            <a:blip r:embed="rId5" cstate="print">
              <a:duotone>
                <a:schemeClr val="accent6">
                  <a:shade val="45000"/>
                  <a:satMod val="135000"/>
                </a:schemeClr>
                <a:prstClr val="white"/>
              </a:duotone>
              <a:extLst>
                <a:ext uri="{28A0092B-C50C-407E-A947-70E740481C1C}">
                  <a14:useLocalDpi xmlns:a14="http://schemas.microsoft.com/office/drawing/2010/main" val="0"/>
                </a:ext>
              </a:extLst>
            </a:blip>
            <a:srcRect l="34363" t="68442" r="35115" b="4933"/>
            <a:stretch/>
          </p:blipFill>
          <p:spPr bwMode="auto">
            <a:xfrm>
              <a:off x="8775132" y="5852518"/>
              <a:ext cx="1259318" cy="731912"/>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 descr="http://www.youtodesign.com/uploads/allimg/1401/1991.jpg"/>
            <p:cNvPicPr>
              <a:picLocks noChangeAspect="1" noChangeArrowheads="1"/>
            </p:cNvPicPr>
            <p:nvPr/>
          </p:nvPicPr>
          <p:blipFill rotWithShape="1">
            <a:blip r:embed="rId6" cstate="print">
              <a:duotone>
                <a:schemeClr val="accent6">
                  <a:shade val="45000"/>
                  <a:satMod val="135000"/>
                </a:schemeClr>
                <a:prstClr val="white"/>
              </a:duotone>
              <a:extLst>
                <a:ext uri="{28A0092B-C50C-407E-A947-70E740481C1C}">
                  <a14:useLocalDpi xmlns:a14="http://schemas.microsoft.com/office/drawing/2010/main" val="0"/>
                </a:ext>
              </a:extLst>
            </a:blip>
            <a:srcRect l="34024" r="35845" b="67733"/>
            <a:stretch/>
          </p:blipFill>
          <p:spPr bwMode="auto">
            <a:xfrm>
              <a:off x="9969858" y="5531837"/>
              <a:ext cx="1648649" cy="1176319"/>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4" descr="http://www.youtodesign.com/uploads/allimg/1401/1991.jpg"/>
            <p:cNvPicPr>
              <a:picLocks noChangeAspect="1" noChangeArrowheads="1"/>
            </p:cNvPicPr>
            <p:nvPr/>
          </p:nvPicPr>
          <p:blipFill rotWithShape="1">
            <a:blip r:embed="rId7" cstate="print">
              <a:duotone>
                <a:schemeClr val="accent6">
                  <a:shade val="45000"/>
                  <a:satMod val="135000"/>
                </a:schemeClr>
                <a:prstClr val="white"/>
              </a:duotone>
              <a:extLst>
                <a:ext uri="{28A0092B-C50C-407E-A947-70E740481C1C}">
                  <a14:useLocalDpi xmlns:a14="http://schemas.microsoft.com/office/drawing/2010/main" val="0"/>
                </a:ext>
              </a:extLst>
            </a:blip>
            <a:srcRect l="131" t="391" r="69228" b="69187"/>
            <a:stretch/>
          </p:blipFill>
          <p:spPr bwMode="auto">
            <a:xfrm>
              <a:off x="6438641" y="5244824"/>
              <a:ext cx="2115609" cy="1399495"/>
            </a:xfrm>
            <a:prstGeom prst="rect">
              <a:avLst/>
            </a:prstGeom>
            <a:noFill/>
            <a:extLst>
              <a:ext uri="{909E8E84-426E-40DD-AFC4-6F175D3DCCD1}">
                <a14:hiddenFill xmlns:a14="http://schemas.microsoft.com/office/drawing/2010/main">
                  <a:solidFill>
                    <a:srgbClr val="FFFFFF"/>
                  </a:solidFill>
                </a14:hiddenFill>
              </a:ext>
            </a:extLst>
          </p:spPr>
        </p:pic>
      </p:grpSp>
      <p:sp>
        <p:nvSpPr>
          <p:cNvPr id="49" name="圓形圖 48"/>
          <p:cNvSpPr/>
          <p:nvPr userDrawn="1"/>
        </p:nvSpPr>
        <p:spPr>
          <a:xfrm>
            <a:off x="8556171" y="6753446"/>
            <a:ext cx="118534" cy="106596"/>
          </a:xfrm>
          <a:prstGeom prst="pie">
            <a:avLst>
              <a:gd name="adj1" fmla="val 16135360"/>
              <a:gd name="adj2" fmla="val 5448497"/>
            </a:avLst>
          </a:prstGeom>
          <a:solidFill>
            <a:srgbClr val="92CB4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p:txBody>
      </p:sp>
      <p:sp>
        <p:nvSpPr>
          <p:cNvPr id="51" name="圓形圖 50"/>
          <p:cNvSpPr/>
          <p:nvPr userDrawn="1"/>
        </p:nvSpPr>
        <p:spPr>
          <a:xfrm>
            <a:off x="2882" y="6753823"/>
            <a:ext cx="94772" cy="104178"/>
          </a:xfrm>
          <a:prstGeom prst="pie">
            <a:avLst>
              <a:gd name="adj1" fmla="val 5427142"/>
              <a:gd name="adj2" fmla="val 16182378"/>
            </a:avLst>
          </a:prstGeom>
          <a:solidFill>
            <a:srgbClr val="063E7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p:txBody>
      </p:sp>
      <p:sp>
        <p:nvSpPr>
          <p:cNvPr id="21" name="Subtitle 2"/>
          <p:cNvSpPr>
            <a:spLocks noGrp="1"/>
          </p:cNvSpPr>
          <p:nvPr>
            <p:ph type="subTitle" idx="1"/>
          </p:nvPr>
        </p:nvSpPr>
        <p:spPr>
          <a:xfrm>
            <a:off x="1387391" y="2842018"/>
            <a:ext cx="5850473" cy="1655762"/>
          </a:xfrm>
        </p:spPr>
        <p:txBody>
          <a:bodyPr>
            <a:normAutofit/>
          </a:bodyPr>
          <a:lstStyle>
            <a:lvl1pPr marL="0" indent="0" algn="ctr">
              <a:buNone/>
              <a:defRPr sz="4000" b="1" cap="none" spc="0">
                <a:ln w="0"/>
                <a:solidFill>
                  <a:schemeClr val="accent1"/>
                </a:solidFill>
                <a:effectLst>
                  <a:outerShdw blurRad="38100" dist="25400" dir="5400000" algn="ctr" rotWithShape="0">
                    <a:srgbClr val="6E747A">
                      <a:alpha val="43000"/>
                    </a:srgbClr>
                  </a:outerShdw>
                </a:effectLst>
                <a:latin typeface="華康中黑體" panose="020B0509000000000000" pitchFamily="49" charset="-120"/>
                <a:ea typeface="華康中黑體" panose="020B0509000000000000" pitchFamily="49" charset="-12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Tree>
    <p:extLst>
      <p:ext uri="{BB962C8B-B14F-4D97-AF65-F5344CB8AC3E}">
        <p14:creationId xmlns:p14="http://schemas.microsoft.com/office/powerpoint/2010/main" val="33105338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只有標題">
    <p:spTree>
      <p:nvGrpSpPr>
        <p:cNvPr id="1" name=""/>
        <p:cNvGrpSpPr/>
        <p:nvPr/>
      </p:nvGrpSpPr>
      <p:grpSpPr>
        <a:xfrm>
          <a:off x="0" y="0"/>
          <a:ext cx="0" cy="0"/>
          <a:chOff x="0" y="0"/>
          <a:chExt cx="0" cy="0"/>
        </a:xfrm>
      </p:grpSpPr>
      <p:sp>
        <p:nvSpPr>
          <p:cNvPr id="7" name="矩形 6"/>
          <p:cNvSpPr/>
          <p:nvPr userDrawn="1"/>
        </p:nvSpPr>
        <p:spPr>
          <a:xfrm>
            <a:off x="44388" y="6753823"/>
            <a:ext cx="8571050" cy="104178"/>
          </a:xfrm>
          <a:prstGeom prst="rect">
            <a:avLst/>
          </a:prstGeom>
          <a:gradFill flip="none" rotWithShape="1">
            <a:gsLst>
              <a:gs pos="75000">
                <a:srgbClr val="A4D482">
                  <a:alpha val="88000"/>
                </a:srgbClr>
              </a:gs>
              <a:gs pos="52000">
                <a:schemeClr val="accent4">
                  <a:lumMod val="40000"/>
                  <a:lumOff val="60000"/>
                </a:schemeClr>
              </a:gs>
              <a:gs pos="25000">
                <a:srgbClr val="4595CA"/>
              </a:gs>
              <a:gs pos="0">
                <a:srgbClr val="063E74"/>
              </a:gs>
              <a:gs pos="100000">
                <a:srgbClr val="92CA4C"/>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華康中黑體" panose="020B0509000000000000" pitchFamily="49" charset="-120"/>
              <a:cs typeface="Times New Roman" panose="02020603050405020304" pitchFamily="18" charset="0"/>
            </a:endParaRPr>
          </a:p>
        </p:txBody>
      </p:sp>
      <p:sp>
        <p:nvSpPr>
          <p:cNvPr id="6" name="矩形 5"/>
          <p:cNvSpPr/>
          <p:nvPr userDrawn="1"/>
        </p:nvSpPr>
        <p:spPr>
          <a:xfrm>
            <a:off x="3" y="-2096"/>
            <a:ext cx="9143997" cy="1392357"/>
          </a:xfrm>
          <a:prstGeom prst="rect">
            <a:avLst/>
          </a:prstGeom>
          <a:gradFill flip="none" rotWithShape="1">
            <a:gsLst>
              <a:gs pos="20000">
                <a:srgbClr val="8AD7FB">
                  <a:alpha val="54000"/>
                </a:srgbClr>
              </a:gs>
              <a:gs pos="0">
                <a:schemeClr val="accent6">
                  <a:lumMod val="40000"/>
                  <a:lumOff val="60000"/>
                  <a:alpha val="0"/>
                </a:schemeClr>
              </a:gs>
              <a:gs pos="55000">
                <a:schemeClr val="accent6">
                  <a:alpha val="68000"/>
                  <a:lumMod val="100000"/>
                </a:schemeClr>
              </a:gs>
              <a:gs pos="100000">
                <a:schemeClr val="accent6">
                  <a:alpha val="44000"/>
                  <a:lumMod val="5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a:latin typeface="Times New Roman" panose="02020603050405020304" pitchFamily="18" charset="0"/>
              <a:ea typeface="華康中黑體" panose="020B0509000000000000" pitchFamily="49" charset="-120"/>
              <a:cs typeface="Times New Roman" panose="02020603050405020304" pitchFamily="18" charset="0"/>
            </a:endParaRPr>
          </a:p>
        </p:txBody>
      </p:sp>
      <p:sp>
        <p:nvSpPr>
          <p:cNvPr id="2" name="Title 1"/>
          <p:cNvSpPr>
            <a:spLocks noGrp="1"/>
          </p:cNvSpPr>
          <p:nvPr>
            <p:ph type="title"/>
          </p:nvPr>
        </p:nvSpPr>
        <p:spPr>
          <a:xfrm>
            <a:off x="405183" y="142504"/>
            <a:ext cx="8438856" cy="1022074"/>
          </a:xfrm>
        </p:spPr>
        <p:txBody>
          <a:bodyPr>
            <a:normAutofit/>
          </a:bodyPr>
          <a:lstStyle>
            <a:lvl1pPr algn="l">
              <a:defRPr sz="3600" b="1">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atin typeface="Times New Roman" panose="02020603050405020304" pitchFamily="18" charset="0"/>
                <a:ea typeface="華康中黑體" panose="020B0509000000000000" pitchFamily="49" charset="-120"/>
                <a:cs typeface="Times New Roman" panose="02020603050405020304" pitchFamily="18" charset="0"/>
              </a:defRPr>
            </a:lvl1pPr>
          </a:lstStyle>
          <a:p>
            <a:r>
              <a:rPr lang="zh-TW" altLang="en-US" dirty="0" smtClean="0"/>
              <a:t>按一下以編輯母片標題樣式</a:t>
            </a:r>
            <a:endParaRPr lang="en-US" dirty="0"/>
          </a:p>
        </p:txBody>
      </p:sp>
      <p:sp>
        <p:nvSpPr>
          <p:cNvPr id="3" name="Date Placeholder 2"/>
          <p:cNvSpPr>
            <a:spLocks noGrp="1"/>
          </p:cNvSpPr>
          <p:nvPr>
            <p:ph type="dt" sz="half" idx="10"/>
          </p:nvPr>
        </p:nvSpPr>
        <p:spPr>
          <a:xfrm>
            <a:off x="902315" y="6298296"/>
            <a:ext cx="2057400" cy="365125"/>
          </a:xfrm>
        </p:spPr>
        <p:txBody>
          <a:bodyPr/>
          <a:lstStyle>
            <a:lvl1pPr>
              <a:defRPr>
                <a:latin typeface="Times New Roman" panose="02020603050405020304" pitchFamily="18" charset="0"/>
                <a:ea typeface="華康中黑體" panose="020B0509000000000000" pitchFamily="49" charset="-120"/>
                <a:cs typeface="Times New Roman" panose="02020603050405020304" pitchFamily="18" charset="0"/>
              </a:defRPr>
            </a:lvl1pPr>
          </a:lstStyle>
          <a:p>
            <a:fld id="{DFD5724F-7FDF-482B-BAC3-8AA8798F782D}" type="datetime1">
              <a:rPr lang="zh-TW" altLang="en-US" smtClean="0"/>
              <a:t>2021/1/15</a:t>
            </a:fld>
            <a:endParaRPr lang="zh-TW" altLang="en-US"/>
          </a:p>
        </p:txBody>
      </p:sp>
      <p:sp>
        <p:nvSpPr>
          <p:cNvPr id="4" name="Footer Placeholder 3"/>
          <p:cNvSpPr>
            <a:spLocks noGrp="1"/>
          </p:cNvSpPr>
          <p:nvPr>
            <p:ph type="ftr" sz="quarter" idx="11"/>
          </p:nvPr>
        </p:nvSpPr>
        <p:spPr>
          <a:xfrm>
            <a:off x="3045579" y="6285149"/>
            <a:ext cx="3086100" cy="365125"/>
          </a:xfrm>
        </p:spPr>
        <p:txBody>
          <a:bodyPr/>
          <a:lstStyle>
            <a:lvl1pPr>
              <a:defRPr>
                <a:latin typeface="Times New Roman" panose="02020603050405020304" pitchFamily="18" charset="0"/>
                <a:ea typeface="華康中黑體" panose="020B0509000000000000" pitchFamily="49" charset="-120"/>
                <a:cs typeface="Times New Roman" panose="02020603050405020304" pitchFamily="18" charset="0"/>
              </a:defRPr>
            </a:lvl1pPr>
          </a:lstStyle>
          <a:p>
            <a:endParaRPr lang="zh-TW" altLang="en-US" dirty="0"/>
          </a:p>
        </p:txBody>
      </p:sp>
      <p:sp>
        <p:nvSpPr>
          <p:cNvPr id="26" name="Slide Number Placeholder 5"/>
          <p:cNvSpPr>
            <a:spLocks noGrp="1"/>
          </p:cNvSpPr>
          <p:nvPr>
            <p:ph type="sldNum" sz="quarter" idx="12"/>
          </p:nvPr>
        </p:nvSpPr>
        <p:spPr>
          <a:xfrm>
            <a:off x="6962347" y="6462817"/>
            <a:ext cx="2110403" cy="344693"/>
          </a:xfrm>
        </p:spPr>
        <p:txBody>
          <a:bodyPr/>
          <a:lstStyle>
            <a:lvl1pPr>
              <a:defRPr sz="2000">
                <a:latin typeface="Times New Roman" panose="02020603050405020304" pitchFamily="18" charset="0"/>
                <a:ea typeface="華康中黑體" panose="020B0509000000000000" pitchFamily="49" charset="-120"/>
                <a:cs typeface="Times New Roman" panose="02020603050405020304" pitchFamily="18" charset="0"/>
              </a:defRPr>
            </a:lvl1pPr>
          </a:lstStyle>
          <a:p>
            <a:fld id="{64F91F71-B242-4F66-A874-205898BB22E7}" type="slidenum">
              <a:rPr lang="zh-TW" altLang="en-US" smtClean="0"/>
              <a:pPr/>
              <a:t>‹#›</a:t>
            </a:fld>
            <a:endParaRPr lang="zh-TW" altLang="en-US" dirty="0"/>
          </a:p>
        </p:txBody>
      </p:sp>
      <p:grpSp>
        <p:nvGrpSpPr>
          <p:cNvPr id="43" name="群組 42"/>
          <p:cNvGrpSpPr/>
          <p:nvPr userDrawn="1"/>
        </p:nvGrpSpPr>
        <p:grpSpPr>
          <a:xfrm>
            <a:off x="-14879" y="6172294"/>
            <a:ext cx="2056960" cy="664191"/>
            <a:chOff x="6438641" y="5244824"/>
            <a:chExt cx="5179866" cy="1463332"/>
          </a:xfrm>
        </p:grpSpPr>
        <p:pic>
          <p:nvPicPr>
            <p:cNvPr id="44" name="Picture 4" descr="http://www.youtodesign.com/uploads/allimg/1401/1991.jpg"/>
            <p:cNvPicPr>
              <a:picLocks noChangeAspect="1" noChangeArrowheads="1"/>
            </p:cNvPicPr>
            <p:nvPr/>
          </p:nvPicPr>
          <p:blipFill rotWithShape="1">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l="2719" t="65353" r="69367" b="5084"/>
            <a:stretch/>
          </p:blipFill>
          <p:spPr bwMode="auto">
            <a:xfrm>
              <a:off x="7821178" y="5307507"/>
              <a:ext cx="1807415" cy="1275326"/>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 descr="http://www.youtodesign.com/uploads/allimg/1401/1991.jpg"/>
            <p:cNvPicPr>
              <a:picLocks noChangeAspect="1" noChangeArrowheads="1"/>
            </p:cNvPicPr>
            <p:nvPr/>
          </p:nvPicPr>
          <p:blipFill rotWithShape="1">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l="1546" t="30897" r="69759" b="35821"/>
            <a:stretch/>
          </p:blipFill>
          <p:spPr bwMode="auto">
            <a:xfrm>
              <a:off x="9748976" y="5446393"/>
              <a:ext cx="1513485" cy="1169511"/>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4" descr="http://www.youtodesign.com/uploads/allimg/1401/1991.jpg"/>
            <p:cNvPicPr>
              <a:picLocks noChangeAspect="1" noChangeArrowheads="1"/>
            </p:cNvPicPr>
            <p:nvPr/>
          </p:nvPicPr>
          <p:blipFill rotWithShape="1">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l="34363" t="68442" r="35115" b="4933"/>
            <a:stretch/>
          </p:blipFill>
          <p:spPr bwMode="auto">
            <a:xfrm>
              <a:off x="8775132" y="5852518"/>
              <a:ext cx="1259318" cy="731912"/>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 descr="http://www.youtodesign.com/uploads/allimg/1401/1991.jpg"/>
            <p:cNvPicPr>
              <a:picLocks noChangeAspect="1" noChangeArrowheads="1"/>
            </p:cNvPicPr>
            <p:nvPr/>
          </p:nvPicPr>
          <p:blipFill rotWithShape="1">
            <a:blip r:embed="rId5" cstate="print">
              <a:duotone>
                <a:schemeClr val="accent6">
                  <a:shade val="45000"/>
                  <a:satMod val="135000"/>
                </a:schemeClr>
                <a:prstClr val="white"/>
              </a:duotone>
              <a:extLst>
                <a:ext uri="{28A0092B-C50C-407E-A947-70E740481C1C}">
                  <a14:useLocalDpi xmlns:a14="http://schemas.microsoft.com/office/drawing/2010/main" val="0"/>
                </a:ext>
              </a:extLst>
            </a:blip>
            <a:srcRect l="34024" r="35845" b="67733"/>
            <a:stretch/>
          </p:blipFill>
          <p:spPr bwMode="auto">
            <a:xfrm>
              <a:off x="9969858" y="5531837"/>
              <a:ext cx="1648649" cy="1176319"/>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4" descr="http://www.youtodesign.com/uploads/allimg/1401/1991.jpg"/>
            <p:cNvPicPr>
              <a:picLocks noChangeAspect="1" noChangeArrowheads="1"/>
            </p:cNvPicPr>
            <p:nvPr/>
          </p:nvPicPr>
          <p:blipFill rotWithShape="1">
            <a:blip r:embed="rId6" cstate="print">
              <a:duotone>
                <a:schemeClr val="accent6">
                  <a:shade val="45000"/>
                  <a:satMod val="135000"/>
                </a:schemeClr>
                <a:prstClr val="white"/>
              </a:duotone>
              <a:extLst>
                <a:ext uri="{28A0092B-C50C-407E-A947-70E740481C1C}">
                  <a14:useLocalDpi xmlns:a14="http://schemas.microsoft.com/office/drawing/2010/main" val="0"/>
                </a:ext>
              </a:extLst>
            </a:blip>
            <a:srcRect l="131" t="391" r="69228" b="69187"/>
            <a:stretch/>
          </p:blipFill>
          <p:spPr bwMode="auto">
            <a:xfrm>
              <a:off x="6438641" y="5244824"/>
              <a:ext cx="2115609" cy="1399495"/>
            </a:xfrm>
            <a:prstGeom prst="rect">
              <a:avLst/>
            </a:prstGeom>
            <a:noFill/>
            <a:extLst>
              <a:ext uri="{909E8E84-426E-40DD-AFC4-6F175D3DCCD1}">
                <a14:hiddenFill xmlns:a14="http://schemas.microsoft.com/office/drawing/2010/main">
                  <a:solidFill>
                    <a:srgbClr val="FFFFFF"/>
                  </a:solidFill>
                </a14:hiddenFill>
              </a:ext>
            </a:extLst>
          </p:spPr>
        </p:pic>
      </p:grpSp>
      <p:sp>
        <p:nvSpPr>
          <p:cNvPr id="49" name="圓形圖 48"/>
          <p:cNvSpPr/>
          <p:nvPr userDrawn="1"/>
        </p:nvSpPr>
        <p:spPr>
          <a:xfrm>
            <a:off x="8556171" y="6753446"/>
            <a:ext cx="118534" cy="106596"/>
          </a:xfrm>
          <a:prstGeom prst="pie">
            <a:avLst>
              <a:gd name="adj1" fmla="val 16135360"/>
              <a:gd name="adj2" fmla="val 5448497"/>
            </a:avLst>
          </a:prstGeom>
          <a:solidFill>
            <a:srgbClr val="92CB4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p:txBody>
      </p:sp>
      <p:sp>
        <p:nvSpPr>
          <p:cNvPr id="51" name="圓形圖 50"/>
          <p:cNvSpPr/>
          <p:nvPr userDrawn="1"/>
        </p:nvSpPr>
        <p:spPr>
          <a:xfrm>
            <a:off x="2882" y="6753823"/>
            <a:ext cx="94772" cy="104178"/>
          </a:xfrm>
          <a:prstGeom prst="pie">
            <a:avLst>
              <a:gd name="adj1" fmla="val 5427142"/>
              <a:gd name="adj2" fmla="val 16182378"/>
            </a:avLst>
          </a:prstGeom>
          <a:solidFill>
            <a:srgbClr val="063E7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TW" altLang="en-US">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p:txBody>
      </p:sp>
      <p:sp>
        <p:nvSpPr>
          <p:cNvPr id="9" name="內容版面配置區 8"/>
          <p:cNvSpPr>
            <a:spLocks noGrp="1"/>
          </p:cNvSpPr>
          <p:nvPr>
            <p:ph sz="quarter" idx="13"/>
          </p:nvPr>
        </p:nvSpPr>
        <p:spPr>
          <a:xfrm>
            <a:off x="405182" y="1496291"/>
            <a:ext cx="8438855" cy="4536374"/>
          </a:xfrm>
        </p:spPr>
        <p:txBody>
          <a:bodyPr/>
          <a:lstStyle>
            <a:lvl1pPr>
              <a:defRPr>
                <a:latin typeface="Times New Roman" panose="02020603050405020304" pitchFamily="18" charset="0"/>
                <a:ea typeface="華康中黑體" panose="020B0509000000000000" pitchFamily="49" charset="-120"/>
                <a:cs typeface="Times New Roman" panose="02020603050405020304" pitchFamily="18" charset="0"/>
              </a:defRPr>
            </a:lvl1pPr>
            <a:lvl2pPr>
              <a:defRPr>
                <a:latin typeface="Times New Roman" panose="02020603050405020304" pitchFamily="18" charset="0"/>
                <a:ea typeface="華康中黑體" panose="020B0509000000000000" pitchFamily="49" charset="-120"/>
                <a:cs typeface="Times New Roman" panose="02020603050405020304" pitchFamily="18" charset="0"/>
              </a:defRPr>
            </a:lvl2pPr>
            <a:lvl3pPr>
              <a:defRPr>
                <a:latin typeface="Times New Roman" panose="02020603050405020304" pitchFamily="18" charset="0"/>
                <a:ea typeface="華康中黑體" panose="020B0509000000000000" pitchFamily="49" charset="-120"/>
                <a:cs typeface="Times New Roman" panose="02020603050405020304" pitchFamily="18" charset="0"/>
              </a:defRPr>
            </a:lvl3pPr>
            <a:lvl4pPr>
              <a:defRPr>
                <a:latin typeface="Times New Roman" panose="02020603050405020304" pitchFamily="18" charset="0"/>
                <a:ea typeface="華康中黑體" panose="020B0509000000000000" pitchFamily="49" charset="-120"/>
                <a:cs typeface="Times New Roman" panose="02020603050405020304" pitchFamily="18" charset="0"/>
              </a:defRPr>
            </a:lvl4pPr>
            <a:lvl5pPr>
              <a:defRPr>
                <a:latin typeface="Times New Roman" panose="02020603050405020304" pitchFamily="18" charset="0"/>
                <a:ea typeface="華康中黑體" panose="020B0509000000000000" pitchFamily="49" charset="-120"/>
                <a:cs typeface="Times New Roman" panose="02020603050405020304" pitchFamily="18" charset="0"/>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8" name="內容版面配置區 7"/>
          <p:cNvSpPr>
            <a:spLocks noGrp="1"/>
          </p:cNvSpPr>
          <p:nvPr>
            <p:ph sz="quarter" idx="14"/>
          </p:nvPr>
        </p:nvSpPr>
        <p:spPr>
          <a:xfrm>
            <a:off x="6781800" y="6448425"/>
            <a:ext cx="914400" cy="9144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52845808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391616" y="116632"/>
            <a:ext cx="7924800" cy="563562"/>
          </a:xfrm>
        </p:spPr>
        <p:txBody>
          <a:bodyPr/>
          <a:lstStyle>
            <a:lvl1pPr>
              <a:defRPr baseline="0">
                <a:solidFill>
                  <a:srgbClr val="000066"/>
                </a:solidFill>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5"/>
          <p:cNvSpPr>
            <a:spLocks noGrp="1" noChangeArrowheads="1"/>
          </p:cNvSpPr>
          <p:nvPr>
            <p:ph type="dt" sz="half" idx="10"/>
          </p:nvPr>
        </p:nvSpPr>
        <p:spPr>
          <a:ln/>
        </p:spPr>
        <p:txBody>
          <a:bodyPr/>
          <a:lstStyle>
            <a:lvl1pPr>
              <a:defRPr/>
            </a:lvl1pPr>
          </a:lstStyle>
          <a:p>
            <a:pPr>
              <a:defRPr/>
            </a:pPr>
            <a:fld id="{6F5D6855-B6BE-4964-B63A-5A601390468E}" type="datetime1">
              <a:rPr lang="zh-TW" altLang="en-US" smtClean="0">
                <a:solidFill>
                  <a:srgbClr val="000000"/>
                </a:solidFill>
              </a:rPr>
              <a:t>2021/1/15</a:t>
            </a:fld>
            <a:endParaRPr lang="en-AU" altLang="zh-TW">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AU" altLang="zh-TW">
              <a:solidFill>
                <a:srgbClr val="000000"/>
              </a:solidFill>
            </a:endParaRPr>
          </a:p>
        </p:txBody>
      </p:sp>
    </p:spTree>
    <p:extLst>
      <p:ext uri="{BB962C8B-B14F-4D97-AF65-F5344CB8AC3E}">
        <p14:creationId xmlns:p14="http://schemas.microsoft.com/office/powerpoint/2010/main" val="2793046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5"/>
          <p:cNvSpPr>
            <a:spLocks noGrp="1" noChangeArrowheads="1"/>
          </p:cNvSpPr>
          <p:nvPr>
            <p:ph type="dt" sz="half" idx="10"/>
          </p:nvPr>
        </p:nvSpPr>
        <p:spPr>
          <a:ln/>
        </p:spPr>
        <p:txBody>
          <a:bodyPr/>
          <a:lstStyle>
            <a:lvl1pPr>
              <a:defRPr/>
            </a:lvl1pPr>
          </a:lstStyle>
          <a:p>
            <a:pPr>
              <a:defRPr/>
            </a:pPr>
            <a:fld id="{1E945362-AB2D-440B-9A81-3CC2AFB56D86}" type="datetime1">
              <a:rPr lang="zh-TW" altLang="en-US" smtClean="0">
                <a:solidFill>
                  <a:srgbClr val="000000"/>
                </a:solidFill>
              </a:rPr>
              <a:t>2021/1/15</a:t>
            </a:fld>
            <a:endParaRPr lang="en-AU" altLang="zh-TW">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AU" altLang="zh-TW">
              <a:solidFill>
                <a:srgbClr val="000000"/>
              </a:solidFill>
            </a:endParaRPr>
          </a:p>
        </p:txBody>
      </p:sp>
    </p:spTree>
    <p:extLst>
      <p:ext uri="{BB962C8B-B14F-4D97-AF65-F5344CB8AC3E}">
        <p14:creationId xmlns:p14="http://schemas.microsoft.com/office/powerpoint/2010/main" val="2069957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341438"/>
            <a:ext cx="4076700" cy="4906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86300" y="1341438"/>
            <a:ext cx="4076700" cy="4906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5"/>
          <p:cNvSpPr>
            <a:spLocks noGrp="1" noChangeArrowheads="1"/>
          </p:cNvSpPr>
          <p:nvPr>
            <p:ph type="dt" sz="half" idx="10"/>
          </p:nvPr>
        </p:nvSpPr>
        <p:spPr>
          <a:ln/>
        </p:spPr>
        <p:txBody>
          <a:bodyPr/>
          <a:lstStyle>
            <a:lvl1pPr>
              <a:defRPr/>
            </a:lvl1pPr>
          </a:lstStyle>
          <a:p>
            <a:pPr>
              <a:defRPr/>
            </a:pPr>
            <a:fld id="{E52B5AC1-AA7A-4C9A-8824-9B29BE9BC72D}" type="datetime1">
              <a:rPr lang="zh-TW" altLang="en-US" smtClean="0">
                <a:solidFill>
                  <a:srgbClr val="000000"/>
                </a:solidFill>
              </a:rPr>
              <a:t>2021/1/15</a:t>
            </a:fld>
            <a:endParaRPr lang="en-AU" altLang="zh-TW">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AU" altLang="zh-TW">
              <a:solidFill>
                <a:srgbClr val="000000"/>
              </a:solidFill>
            </a:endParaRPr>
          </a:p>
        </p:txBody>
      </p:sp>
    </p:spTree>
    <p:extLst>
      <p:ext uri="{BB962C8B-B14F-4D97-AF65-F5344CB8AC3E}">
        <p14:creationId xmlns:p14="http://schemas.microsoft.com/office/powerpoint/2010/main" val="2120186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5"/>
          <p:cNvSpPr>
            <a:spLocks noGrp="1" noChangeArrowheads="1"/>
          </p:cNvSpPr>
          <p:nvPr>
            <p:ph type="dt" sz="half" idx="10"/>
          </p:nvPr>
        </p:nvSpPr>
        <p:spPr>
          <a:ln/>
        </p:spPr>
        <p:txBody>
          <a:bodyPr/>
          <a:lstStyle>
            <a:lvl1pPr>
              <a:defRPr/>
            </a:lvl1pPr>
          </a:lstStyle>
          <a:p>
            <a:pPr>
              <a:defRPr/>
            </a:pPr>
            <a:fld id="{C044D6FC-3B9C-4299-9778-166677FB458E}" type="datetime1">
              <a:rPr lang="zh-TW" altLang="en-US" smtClean="0">
                <a:solidFill>
                  <a:srgbClr val="000000"/>
                </a:solidFill>
              </a:rPr>
              <a:t>2021/1/15</a:t>
            </a:fld>
            <a:endParaRPr lang="en-AU" altLang="zh-TW">
              <a:solidFill>
                <a:srgbClr val="000000"/>
              </a:solidFill>
            </a:endParaRPr>
          </a:p>
        </p:txBody>
      </p:sp>
      <p:sp>
        <p:nvSpPr>
          <p:cNvPr id="8" name="Rectangle 6"/>
          <p:cNvSpPr>
            <a:spLocks noGrp="1" noChangeArrowheads="1"/>
          </p:cNvSpPr>
          <p:nvPr>
            <p:ph type="ftr" sz="quarter" idx="11"/>
          </p:nvPr>
        </p:nvSpPr>
        <p:spPr>
          <a:ln/>
        </p:spPr>
        <p:txBody>
          <a:bodyPr/>
          <a:lstStyle>
            <a:lvl1pPr>
              <a:defRPr/>
            </a:lvl1pPr>
          </a:lstStyle>
          <a:p>
            <a:pPr>
              <a:defRPr/>
            </a:pPr>
            <a:endParaRPr lang="en-AU" altLang="zh-TW">
              <a:solidFill>
                <a:srgbClr val="000000"/>
              </a:solidFill>
            </a:endParaRPr>
          </a:p>
        </p:txBody>
      </p:sp>
    </p:spTree>
    <p:extLst>
      <p:ext uri="{BB962C8B-B14F-4D97-AF65-F5344CB8AC3E}">
        <p14:creationId xmlns:p14="http://schemas.microsoft.com/office/powerpoint/2010/main" val="1469224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5"/>
          <p:cNvSpPr>
            <a:spLocks noGrp="1" noChangeArrowheads="1"/>
          </p:cNvSpPr>
          <p:nvPr>
            <p:ph type="dt" sz="half" idx="10"/>
          </p:nvPr>
        </p:nvSpPr>
        <p:spPr>
          <a:ln/>
        </p:spPr>
        <p:txBody>
          <a:bodyPr/>
          <a:lstStyle>
            <a:lvl1pPr>
              <a:defRPr/>
            </a:lvl1pPr>
          </a:lstStyle>
          <a:p>
            <a:pPr>
              <a:defRPr/>
            </a:pPr>
            <a:fld id="{224D6D58-9C08-4B95-A2FD-C0211929B663}" type="datetime1">
              <a:rPr lang="zh-TW" altLang="en-US" smtClean="0">
                <a:solidFill>
                  <a:srgbClr val="000000"/>
                </a:solidFill>
              </a:rPr>
              <a:t>2021/1/15</a:t>
            </a:fld>
            <a:endParaRPr lang="en-AU" altLang="zh-TW">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AU" altLang="zh-TW">
              <a:solidFill>
                <a:srgbClr val="000000"/>
              </a:solidFill>
            </a:endParaRPr>
          </a:p>
        </p:txBody>
      </p:sp>
    </p:spTree>
    <p:extLst>
      <p:ext uri="{BB962C8B-B14F-4D97-AF65-F5344CB8AC3E}">
        <p14:creationId xmlns:p14="http://schemas.microsoft.com/office/powerpoint/2010/main" val="3458137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57D017AA-F3C4-41B2-B7AD-D210F0B388F0}" type="datetime1">
              <a:rPr lang="zh-TW" altLang="en-US" smtClean="0">
                <a:solidFill>
                  <a:srgbClr val="000000"/>
                </a:solidFill>
              </a:rPr>
              <a:t>2021/1/15</a:t>
            </a:fld>
            <a:endParaRPr lang="en-AU" altLang="zh-TW">
              <a:solidFill>
                <a:srgbClr val="000000"/>
              </a:solidFill>
            </a:endParaRPr>
          </a:p>
        </p:txBody>
      </p:sp>
      <p:sp>
        <p:nvSpPr>
          <p:cNvPr id="3" name="Rectangle 6"/>
          <p:cNvSpPr>
            <a:spLocks noGrp="1" noChangeArrowheads="1"/>
          </p:cNvSpPr>
          <p:nvPr>
            <p:ph type="ftr" sz="quarter" idx="11"/>
          </p:nvPr>
        </p:nvSpPr>
        <p:spPr>
          <a:ln/>
        </p:spPr>
        <p:txBody>
          <a:bodyPr/>
          <a:lstStyle>
            <a:lvl1pPr>
              <a:defRPr/>
            </a:lvl1pPr>
          </a:lstStyle>
          <a:p>
            <a:pPr>
              <a:defRPr/>
            </a:pPr>
            <a:endParaRPr lang="en-AU" altLang="zh-TW">
              <a:solidFill>
                <a:srgbClr val="000000"/>
              </a:solidFill>
            </a:endParaRPr>
          </a:p>
        </p:txBody>
      </p:sp>
    </p:spTree>
    <p:extLst>
      <p:ext uri="{BB962C8B-B14F-4D97-AF65-F5344CB8AC3E}">
        <p14:creationId xmlns:p14="http://schemas.microsoft.com/office/powerpoint/2010/main" val="2716471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5"/>
          <p:cNvSpPr>
            <a:spLocks noGrp="1" noChangeArrowheads="1"/>
          </p:cNvSpPr>
          <p:nvPr>
            <p:ph type="dt" sz="half" idx="10"/>
          </p:nvPr>
        </p:nvSpPr>
        <p:spPr>
          <a:ln/>
        </p:spPr>
        <p:txBody>
          <a:bodyPr/>
          <a:lstStyle>
            <a:lvl1pPr>
              <a:defRPr/>
            </a:lvl1pPr>
          </a:lstStyle>
          <a:p>
            <a:pPr>
              <a:defRPr/>
            </a:pPr>
            <a:fld id="{C3F5B257-6389-412D-A5A6-D3FBFDC32BA8}" type="datetime1">
              <a:rPr lang="zh-TW" altLang="en-US" smtClean="0">
                <a:solidFill>
                  <a:srgbClr val="000000"/>
                </a:solidFill>
              </a:rPr>
              <a:t>2021/1/15</a:t>
            </a:fld>
            <a:endParaRPr lang="en-AU" altLang="zh-TW">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AU" altLang="zh-TW">
              <a:solidFill>
                <a:srgbClr val="000000"/>
              </a:solidFill>
            </a:endParaRPr>
          </a:p>
        </p:txBody>
      </p:sp>
    </p:spTree>
    <p:extLst>
      <p:ext uri="{BB962C8B-B14F-4D97-AF65-F5344CB8AC3E}">
        <p14:creationId xmlns:p14="http://schemas.microsoft.com/office/powerpoint/2010/main" val="1438957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5"/>
          <p:cNvSpPr>
            <a:spLocks noGrp="1" noChangeArrowheads="1"/>
          </p:cNvSpPr>
          <p:nvPr>
            <p:ph type="dt" sz="half" idx="10"/>
          </p:nvPr>
        </p:nvSpPr>
        <p:spPr>
          <a:ln/>
        </p:spPr>
        <p:txBody>
          <a:bodyPr/>
          <a:lstStyle>
            <a:lvl1pPr>
              <a:defRPr/>
            </a:lvl1pPr>
          </a:lstStyle>
          <a:p>
            <a:pPr>
              <a:defRPr/>
            </a:pPr>
            <a:fld id="{96FA1F44-5488-4EF1-945B-24F96CC8B117}" type="datetime1">
              <a:rPr lang="zh-TW" altLang="en-US" smtClean="0">
                <a:solidFill>
                  <a:srgbClr val="000000"/>
                </a:solidFill>
              </a:rPr>
              <a:t>2021/1/15</a:t>
            </a:fld>
            <a:endParaRPr lang="en-AU" altLang="zh-TW">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AU" altLang="zh-TW">
              <a:solidFill>
                <a:srgbClr val="000000"/>
              </a:solidFill>
            </a:endParaRPr>
          </a:p>
        </p:txBody>
      </p:sp>
    </p:spTree>
    <p:extLst>
      <p:ext uri="{BB962C8B-B14F-4D97-AF65-F5344CB8AC3E}">
        <p14:creationId xmlns:p14="http://schemas.microsoft.com/office/powerpoint/2010/main" val="7568506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5"/>
          <p:cNvSpPr>
            <a:spLocks noGrp="1" noChangeArrowheads="1"/>
          </p:cNvSpPr>
          <p:nvPr>
            <p:ph type="dt" sz="half" idx="10"/>
          </p:nvPr>
        </p:nvSpPr>
        <p:spPr>
          <a:ln/>
        </p:spPr>
        <p:txBody>
          <a:bodyPr/>
          <a:lstStyle>
            <a:lvl1pPr>
              <a:defRPr/>
            </a:lvl1pPr>
          </a:lstStyle>
          <a:p>
            <a:pPr>
              <a:defRPr/>
            </a:pPr>
            <a:fld id="{896CA403-CBDD-4117-A203-14AD6C3BC3CA}" type="datetime1">
              <a:rPr lang="zh-TW" altLang="en-US" smtClean="0">
                <a:solidFill>
                  <a:srgbClr val="000000"/>
                </a:solidFill>
              </a:rPr>
              <a:t>2021/1/15</a:t>
            </a:fld>
            <a:endParaRPr lang="en-AU" altLang="zh-TW">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AU" altLang="zh-TW">
              <a:solidFill>
                <a:srgbClr val="000000"/>
              </a:solidFill>
            </a:endParaRPr>
          </a:p>
        </p:txBody>
      </p:sp>
    </p:spTree>
    <p:extLst>
      <p:ext uri="{BB962C8B-B14F-4D97-AF65-F5344CB8AC3E}">
        <p14:creationId xmlns:p14="http://schemas.microsoft.com/office/powerpoint/2010/main" val="15775199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86550" y="260350"/>
            <a:ext cx="2076450" cy="598805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60350"/>
            <a:ext cx="6076950" cy="598805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5"/>
          <p:cNvSpPr>
            <a:spLocks noGrp="1" noChangeArrowheads="1"/>
          </p:cNvSpPr>
          <p:nvPr>
            <p:ph type="dt" sz="half" idx="10"/>
          </p:nvPr>
        </p:nvSpPr>
        <p:spPr>
          <a:ln/>
        </p:spPr>
        <p:txBody>
          <a:bodyPr/>
          <a:lstStyle>
            <a:lvl1pPr>
              <a:defRPr/>
            </a:lvl1pPr>
          </a:lstStyle>
          <a:p>
            <a:pPr>
              <a:defRPr/>
            </a:pPr>
            <a:fld id="{A0ADBEC4-02E1-4C5B-9429-0E5F3BF1EBA3}" type="datetime1">
              <a:rPr lang="zh-TW" altLang="en-US" smtClean="0">
                <a:solidFill>
                  <a:srgbClr val="000000"/>
                </a:solidFill>
              </a:rPr>
              <a:t>2021/1/15</a:t>
            </a:fld>
            <a:endParaRPr lang="en-AU" altLang="zh-TW">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AU" altLang="zh-TW">
              <a:solidFill>
                <a:srgbClr val="000000"/>
              </a:solidFill>
            </a:endParaRPr>
          </a:p>
        </p:txBody>
      </p:sp>
    </p:spTree>
    <p:extLst>
      <p:ext uri="{BB962C8B-B14F-4D97-AF65-F5344CB8AC3E}">
        <p14:creationId xmlns:p14="http://schemas.microsoft.com/office/powerpoint/2010/main" val="32391452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標題投影片">
    <p:spTree>
      <p:nvGrpSpPr>
        <p:cNvPr id="1" name=""/>
        <p:cNvGrpSpPr/>
        <p:nvPr/>
      </p:nvGrpSpPr>
      <p:grpSpPr>
        <a:xfrm>
          <a:off x="0" y="0"/>
          <a:ext cx="0" cy="0"/>
          <a:chOff x="0" y="0"/>
          <a:chExt cx="0" cy="0"/>
        </a:xfrm>
      </p:grpSpPr>
      <p:sp>
        <p:nvSpPr>
          <p:cNvPr id="4" name="Text Box 19"/>
          <p:cNvSpPr txBox="1">
            <a:spLocks noChangeArrowheads="1"/>
          </p:cNvSpPr>
          <p:nvPr userDrawn="1"/>
        </p:nvSpPr>
        <p:spPr bwMode="auto">
          <a:xfrm>
            <a:off x="8243888" y="6375400"/>
            <a:ext cx="792162" cy="366713"/>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lvl1pPr eaLnBrk="0" hangingPunct="0">
              <a:defRPr kumimoji="1">
                <a:solidFill>
                  <a:schemeClr val="tx1"/>
                </a:solidFill>
                <a:latin typeface="Arial" panose="020B0604020202020204" pitchFamily="34" charset="0"/>
                <a:ea typeface="華康中黑體" panose="020B0509000000000000" pitchFamily="49" charset="-120"/>
              </a:defRPr>
            </a:lvl1pPr>
            <a:lvl2pPr marL="742950" indent="-285750" eaLnBrk="0" hangingPunct="0">
              <a:defRPr kumimoji="1">
                <a:solidFill>
                  <a:schemeClr val="tx1"/>
                </a:solidFill>
                <a:latin typeface="Arial" panose="020B0604020202020204" pitchFamily="34" charset="0"/>
                <a:ea typeface="華康中黑體" panose="020B0509000000000000" pitchFamily="49" charset="-120"/>
              </a:defRPr>
            </a:lvl2pPr>
            <a:lvl3pPr marL="1143000" indent="-228600" eaLnBrk="0" hangingPunct="0">
              <a:defRPr kumimoji="1">
                <a:solidFill>
                  <a:schemeClr val="tx1"/>
                </a:solidFill>
                <a:latin typeface="Arial" panose="020B0604020202020204" pitchFamily="34" charset="0"/>
                <a:ea typeface="華康中黑體" panose="020B0509000000000000" pitchFamily="49" charset="-120"/>
              </a:defRPr>
            </a:lvl3pPr>
            <a:lvl4pPr marL="1600200" indent="-228600" eaLnBrk="0" hangingPunct="0">
              <a:defRPr kumimoji="1">
                <a:solidFill>
                  <a:schemeClr val="tx1"/>
                </a:solidFill>
                <a:latin typeface="Arial" panose="020B0604020202020204" pitchFamily="34" charset="0"/>
                <a:ea typeface="華康中黑體" panose="020B0509000000000000" pitchFamily="49" charset="-120"/>
              </a:defRPr>
            </a:lvl4pPr>
            <a:lvl5pPr marL="2057400" indent="-228600" eaLnBrk="0" hangingPunct="0">
              <a:defRPr kumimoji="1">
                <a:solidFill>
                  <a:schemeClr val="tx1"/>
                </a:solidFill>
                <a:latin typeface="Arial" panose="020B0604020202020204" pitchFamily="34" charset="0"/>
                <a:ea typeface="華康中黑體" panose="020B0509000000000000" pitchFamily="49"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華康中黑體" panose="020B0509000000000000" pitchFamily="49"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華康中黑體" panose="020B0509000000000000" pitchFamily="49"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華康中黑體" panose="020B0509000000000000" pitchFamily="49"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華康中黑體" panose="020B0509000000000000" pitchFamily="49" charset="-120"/>
              </a:defRPr>
            </a:lvl9pPr>
          </a:lstStyle>
          <a:p>
            <a:pPr algn="r" eaLnBrk="1" fontAlgn="base" hangingPunct="1">
              <a:spcBef>
                <a:spcPct val="50000"/>
              </a:spcBef>
              <a:spcAft>
                <a:spcPct val="0"/>
              </a:spcAft>
              <a:defRPr/>
            </a:pPr>
            <a:fld id="{638B31C9-491D-4DA6-A25E-078FA6D8F82A}" type="slidenum">
              <a:rPr kumimoji="0" lang="zh-TW" altLang="en-US" smtClean="0">
                <a:solidFill>
                  <a:srgbClr val="000000"/>
                </a:solidFill>
              </a:rPr>
              <a:pPr algn="r" eaLnBrk="1" fontAlgn="base" hangingPunct="1">
                <a:spcBef>
                  <a:spcPct val="50000"/>
                </a:spcBef>
                <a:spcAft>
                  <a:spcPct val="0"/>
                </a:spcAft>
                <a:defRPr/>
              </a:pPr>
              <a:t>‹#›</a:t>
            </a:fld>
            <a:endParaRPr kumimoji="0" lang="en-US" altLang="zh-TW" smtClean="0">
              <a:solidFill>
                <a:srgbClr val="000000"/>
              </a:solidFill>
            </a:endParaRPr>
          </a:p>
        </p:txBody>
      </p:sp>
      <p:pic>
        <p:nvPicPr>
          <p:cNvPr id="5" name="Picture 2"/>
          <p:cNvPicPr>
            <a:picLocks noChangeAspect="1" noChangeArrowheads="1"/>
          </p:cNvPicPr>
          <p:nvPr userDrawn="1"/>
        </p:nvPicPr>
        <p:blipFill>
          <a:blip r:embed="rId2"/>
          <a:srcRect/>
          <a:stretch>
            <a:fillRect/>
          </a:stretch>
        </p:blipFill>
        <p:spPr bwMode="auto">
          <a:xfrm>
            <a:off x="214313" y="765175"/>
            <a:ext cx="8431212" cy="79375"/>
          </a:xfrm>
          <a:prstGeom prst="rect">
            <a:avLst/>
          </a:prstGeom>
          <a:noFill/>
          <a:ln w="9525">
            <a:noFill/>
            <a:miter lim="800000"/>
            <a:headEnd/>
            <a:tailEnd/>
          </a:ln>
        </p:spPr>
      </p:pic>
      <p:sp>
        <p:nvSpPr>
          <p:cNvPr id="2" name="標題 1"/>
          <p:cNvSpPr>
            <a:spLocks noGrp="1"/>
          </p:cNvSpPr>
          <p:nvPr>
            <p:ph type="ctrTitle"/>
          </p:nvPr>
        </p:nvSpPr>
        <p:spPr>
          <a:xfrm>
            <a:off x="685800" y="2130427"/>
            <a:ext cx="7772400" cy="1470025"/>
          </a:xfrm>
        </p:spPr>
        <p:txBody>
          <a:bodyPr/>
          <a:lstStyle>
            <a:lvl1pPr>
              <a:defRPr>
                <a:latin typeface="微軟正黑體" pitchFamily="34" charset="-120"/>
                <a:ea typeface="微軟正黑體" pitchFamily="34" charset="-120"/>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
        <p:nvSpPr>
          <p:cNvPr id="6" name="日期版面配置區 3"/>
          <p:cNvSpPr>
            <a:spLocks noGrp="1"/>
          </p:cNvSpPr>
          <p:nvPr>
            <p:ph type="dt" sz="half" idx="10"/>
          </p:nvPr>
        </p:nvSpPr>
        <p:spPr/>
        <p:txBody>
          <a:bodyPr/>
          <a:lstStyle>
            <a:lvl1pPr>
              <a:defRPr>
                <a:latin typeface="標楷體" pitchFamily="65" charset="-120"/>
                <a:ea typeface="標楷體" pitchFamily="65" charset="-120"/>
              </a:defRPr>
            </a:lvl1pPr>
          </a:lstStyle>
          <a:p>
            <a:pPr>
              <a:defRPr/>
            </a:pPr>
            <a:fld id="{5CD4B99F-0E34-4C3A-8777-F26B0BBE00C7}" type="datetime1">
              <a:rPr lang="zh-TW" altLang="en-US" smtClean="0">
                <a:solidFill>
                  <a:srgbClr val="000000"/>
                </a:solidFill>
              </a:rPr>
              <a:t>2021/1/15</a:t>
            </a:fld>
            <a:endParaRPr lang="en-US" altLang="zh-TW">
              <a:solidFill>
                <a:srgbClr val="000000"/>
              </a:solidFill>
            </a:endParaRPr>
          </a:p>
        </p:txBody>
      </p:sp>
      <p:sp>
        <p:nvSpPr>
          <p:cNvPr id="7" name="頁尾版面配置區 4"/>
          <p:cNvSpPr>
            <a:spLocks noGrp="1"/>
          </p:cNvSpPr>
          <p:nvPr>
            <p:ph type="ftr" sz="quarter" idx="11"/>
          </p:nvPr>
        </p:nvSpPr>
        <p:spPr/>
        <p:txBody>
          <a:bodyPr/>
          <a:lstStyle>
            <a:lvl1pPr>
              <a:defRPr>
                <a:latin typeface="標楷體" pitchFamily="65" charset="-120"/>
                <a:ea typeface="標楷體" pitchFamily="65" charset="-120"/>
              </a:defRPr>
            </a:lvl1pPr>
          </a:lstStyle>
          <a:p>
            <a:pPr>
              <a:defRPr/>
            </a:pPr>
            <a:endParaRPr lang="en-US" altLang="zh-TW">
              <a:solidFill>
                <a:srgbClr val="000000"/>
              </a:solidFill>
            </a:endParaRPr>
          </a:p>
        </p:txBody>
      </p:sp>
      <p:sp>
        <p:nvSpPr>
          <p:cNvPr id="8" name="投影片編號版面配置區 5"/>
          <p:cNvSpPr>
            <a:spLocks noGrp="1"/>
          </p:cNvSpPr>
          <p:nvPr>
            <p:ph type="sldNum" sz="quarter" idx="12"/>
          </p:nvPr>
        </p:nvSpPr>
        <p:spPr>
          <a:xfrm>
            <a:off x="6983413" y="6453188"/>
            <a:ext cx="2133600" cy="365125"/>
          </a:xfrm>
          <a:prstGeom prst="rect">
            <a:avLst/>
          </a:prstGeom>
        </p:spPr>
        <p:txBody>
          <a:bodyPr vert="horz" wrap="square" lIns="91440" tIns="45720" rIns="91440" bIns="45720" numCol="1" anchor="t" anchorCtr="0" compatLnSpc="1">
            <a:prstTxWarp prst="textNoShape">
              <a:avLst/>
            </a:prstTxWarp>
          </a:bodyPr>
          <a:lstStyle>
            <a:lvl1pPr eaLnBrk="0" hangingPunct="0">
              <a:defRPr kumimoji="0" sz="1800">
                <a:latin typeface="標楷體" panose="03000509000000000000" pitchFamily="65" charset="-120"/>
                <a:ea typeface="標楷體" panose="03000509000000000000" pitchFamily="65" charset="-120"/>
                <a:cs typeface="+mn-cs"/>
              </a:defRPr>
            </a:lvl1pPr>
          </a:lstStyle>
          <a:p>
            <a:pPr fontAlgn="base">
              <a:spcBef>
                <a:spcPct val="0"/>
              </a:spcBef>
              <a:spcAft>
                <a:spcPct val="0"/>
              </a:spcAft>
              <a:defRPr/>
            </a:pPr>
            <a:fld id="{65487A9F-0202-440C-914C-FAF6104608F6}" type="slidenum">
              <a:rPr lang="en-US" altLang="zh-TW">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26936832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17.png"/><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image" Target="../media/image18.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E16030-7597-4CCF-96F6-474ED674EE24}" type="datetime1">
              <a:rPr lang="zh-TW" altLang="en-US" smtClean="0"/>
              <a:t>2021/1/15</a:t>
            </a:fld>
            <a:endParaRPr lang="zh-TW"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F91F71-B242-4F66-A874-205898BB22E7}" type="slidenum">
              <a:rPr lang="zh-TW" altLang="en-US" smtClean="0"/>
              <a:t>‹#›</a:t>
            </a:fld>
            <a:endParaRPr lang="zh-TW" altLang="en-US"/>
          </a:p>
        </p:txBody>
      </p:sp>
    </p:spTree>
    <p:extLst>
      <p:ext uri="{BB962C8B-B14F-4D97-AF65-F5344CB8AC3E}">
        <p14:creationId xmlns:p14="http://schemas.microsoft.com/office/powerpoint/2010/main" val="1914370488"/>
      </p:ext>
    </p:extLst>
  </p:cSld>
  <p:clrMap bg1="lt1" tx1="dk1" bg2="lt2" tx2="dk2" accent1="accent1" accent2="accent2" accent3="accent3" accent4="accent4" accent5="accent5" accent6="accent6" hlink="hlink" folHlink="folHlink"/>
  <p:sldLayoutIdLst>
    <p:sldLayoutId id="2147483661" r:id="rId1"/>
    <p:sldLayoutId id="2147483677" r:id="rId2"/>
    <p:sldLayoutId id="2147483676" r:id="rId3"/>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p:cNvSpPr>
            <a:spLocks noGrp="1" noChangeArrowheads="1"/>
          </p:cNvSpPr>
          <p:nvPr>
            <p:ph type="body" idx="1"/>
          </p:nvPr>
        </p:nvSpPr>
        <p:spPr bwMode="auto">
          <a:xfrm>
            <a:off x="469900" y="1530350"/>
            <a:ext cx="8167688" cy="44005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AU" smtClean="0"/>
              <a:t>按一下以編輯母片</a:t>
            </a:r>
          </a:p>
          <a:p>
            <a:pPr lvl="1"/>
            <a:r>
              <a:rPr lang="zh-TW" altLang="en-AU" smtClean="0"/>
              <a:t>第二層</a:t>
            </a:r>
          </a:p>
          <a:p>
            <a:pPr lvl="2"/>
            <a:r>
              <a:rPr lang="zh-TW" altLang="en-AU" smtClean="0"/>
              <a:t>第三層</a:t>
            </a:r>
          </a:p>
          <a:p>
            <a:pPr lvl="3"/>
            <a:r>
              <a:rPr lang="zh-TW" altLang="en-AU" smtClean="0"/>
              <a:t>第四層</a:t>
            </a:r>
          </a:p>
          <a:p>
            <a:pPr lvl="4"/>
            <a:r>
              <a:rPr lang="zh-TW" altLang="en-AU" smtClean="0"/>
              <a:t>第五層</a:t>
            </a:r>
          </a:p>
        </p:txBody>
      </p:sp>
      <p:sp>
        <p:nvSpPr>
          <p:cNvPr id="516101" name="Rectangle 5"/>
          <p:cNvSpPr>
            <a:spLocks noGrp="1" noChangeArrowheads="1"/>
          </p:cNvSpPr>
          <p:nvPr>
            <p:ph type="dt" sz="half" idx="2"/>
          </p:nvPr>
        </p:nvSpPr>
        <p:spPr bwMode="auto">
          <a:xfrm>
            <a:off x="496888" y="6257925"/>
            <a:ext cx="2057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kumimoji="0" sz="1000">
                <a:latin typeface="Arial" pitchFamily="34" charset="0"/>
                <a:ea typeface="+mn-ea"/>
                <a:cs typeface="+mn-cs"/>
              </a:defRPr>
            </a:lvl1pPr>
          </a:lstStyle>
          <a:p>
            <a:pPr fontAlgn="base">
              <a:spcBef>
                <a:spcPct val="0"/>
              </a:spcBef>
              <a:spcAft>
                <a:spcPct val="0"/>
              </a:spcAft>
              <a:defRPr/>
            </a:pPr>
            <a:fld id="{BA916E9F-78CE-4067-AEC8-057C020BD1AF}" type="datetime1">
              <a:rPr lang="zh-TW" altLang="en-US" smtClean="0">
                <a:solidFill>
                  <a:srgbClr val="000000"/>
                </a:solidFill>
              </a:rPr>
              <a:t>2021/1/15</a:t>
            </a:fld>
            <a:endParaRPr lang="en-AU" altLang="zh-TW">
              <a:solidFill>
                <a:srgbClr val="000000"/>
              </a:solidFill>
            </a:endParaRPr>
          </a:p>
        </p:txBody>
      </p:sp>
      <p:sp>
        <p:nvSpPr>
          <p:cNvPr id="516102" name="Rectangle 6"/>
          <p:cNvSpPr>
            <a:spLocks noGrp="1" noChangeArrowheads="1"/>
          </p:cNvSpPr>
          <p:nvPr>
            <p:ph type="ftr" sz="quarter" idx="3"/>
          </p:nvPr>
        </p:nvSpPr>
        <p:spPr bwMode="auto">
          <a:xfrm>
            <a:off x="3087688" y="6257925"/>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kumimoji="0" sz="1000">
                <a:latin typeface="Arial" pitchFamily="34" charset="0"/>
                <a:ea typeface="+mn-ea"/>
                <a:cs typeface="+mn-cs"/>
              </a:defRPr>
            </a:lvl1pPr>
          </a:lstStyle>
          <a:p>
            <a:pPr fontAlgn="base">
              <a:spcBef>
                <a:spcPct val="0"/>
              </a:spcBef>
              <a:spcAft>
                <a:spcPct val="0"/>
              </a:spcAft>
              <a:defRPr/>
            </a:pPr>
            <a:endParaRPr lang="en-AU" altLang="zh-TW">
              <a:solidFill>
                <a:srgbClr val="000000"/>
              </a:solidFill>
            </a:endParaRPr>
          </a:p>
        </p:txBody>
      </p:sp>
      <p:sp>
        <p:nvSpPr>
          <p:cNvPr id="10259" name="Text Box 19"/>
          <p:cNvSpPr txBox="1">
            <a:spLocks noChangeArrowheads="1"/>
          </p:cNvSpPr>
          <p:nvPr userDrawn="1"/>
        </p:nvSpPr>
        <p:spPr bwMode="auto">
          <a:xfrm>
            <a:off x="8243888" y="6375400"/>
            <a:ext cx="792162" cy="366713"/>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lvl1pPr eaLnBrk="0" hangingPunct="0">
              <a:defRPr kumimoji="1">
                <a:solidFill>
                  <a:schemeClr val="tx1"/>
                </a:solidFill>
                <a:latin typeface="Arial" panose="020B0604020202020204" pitchFamily="34" charset="0"/>
                <a:ea typeface="華康中黑體" panose="020B0509000000000000" pitchFamily="49" charset="-120"/>
              </a:defRPr>
            </a:lvl1pPr>
            <a:lvl2pPr marL="742950" indent="-285750" eaLnBrk="0" hangingPunct="0">
              <a:defRPr kumimoji="1">
                <a:solidFill>
                  <a:schemeClr val="tx1"/>
                </a:solidFill>
                <a:latin typeface="Arial" panose="020B0604020202020204" pitchFamily="34" charset="0"/>
                <a:ea typeface="華康中黑體" panose="020B0509000000000000" pitchFamily="49" charset="-120"/>
              </a:defRPr>
            </a:lvl2pPr>
            <a:lvl3pPr marL="1143000" indent="-228600" eaLnBrk="0" hangingPunct="0">
              <a:defRPr kumimoji="1">
                <a:solidFill>
                  <a:schemeClr val="tx1"/>
                </a:solidFill>
                <a:latin typeface="Arial" panose="020B0604020202020204" pitchFamily="34" charset="0"/>
                <a:ea typeface="華康中黑體" panose="020B0509000000000000" pitchFamily="49" charset="-120"/>
              </a:defRPr>
            </a:lvl3pPr>
            <a:lvl4pPr marL="1600200" indent="-228600" eaLnBrk="0" hangingPunct="0">
              <a:defRPr kumimoji="1">
                <a:solidFill>
                  <a:schemeClr val="tx1"/>
                </a:solidFill>
                <a:latin typeface="Arial" panose="020B0604020202020204" pitchFamily="34" charset="0"/>
                <a:ea typeface="華康中黑體" panose="020B0509000000000000" pitchFamily="49" charset="-120"/>
              </a:defRPr>
            </a:lvl4pPr>
            <a:lvl5pPr marL="2057400" indent="-228600" eaLnBrk="0" hangingPunct="0">
              <a:defRPr kumimoji="1">
                <a:solidFill>
                  <a:schemeClr val="tx1"/>
                </a:solidFill>
                <a:latin typeface="Arial" panose="020B0604020202020204" pitchFamily="34" charset="0"/>
                <a:ea typeface="華康中黑體" panose="020B0509000000000000" pitchFamily="49"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華康中黑體" panose="020B0509000000000000" pitchFamily="49"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華康中黑體" panose="020B0509000000000000" pitchFamily="49"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華康中黑體" panose="020B0509000000000000" pitchFamily="49"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華康中黑體" panose="020B0509000000000000" pitchFamily="49" charset="-120"/>
              </a:defRPr>
            </a:lvl9pPr>
          </a:lstStyle>
          <a:p>
            <a:pPr algn="r" eaLnBrk="1" fontAlgn="base" hangingPunct="1">
              <a:spcBef>
                <a:spcPct val="50000"/>
              </a:spcBef>
              <a:spcAft>
                <a:spcPct val="0"/>
              </a:spcAft>
              <a:defRPr/>
            </a:pPr>
            <a:fld id="{0A7DA1A7-6FE8-44F2-A29E-299E58DBC974}" type="slidenum">
              <a:rPr kumimoji="0" lang="zh-TW" altLang="en-US" smtClean="0">
                <a:solidFill>
                  <a:srgbClr val="000000"/>
                </a:solidFill>
              </a:rPr>
              <a:pPr algn="r" eaLnBrk="1" fontAlgn="base" hangingPunct="1">
                <a:spcBef>
                  <a:spcPct val="50000"/>
                </a:spcBef>
                <a:spcAft>
                  <a:spcPct val="0"/>
                </a:spcAft>
                <a:defRPr/>
              </a:pPr>
              <a:t>‹#›</a:t>
            </a:fld>
            <a:endParaRPr kumimoji="0" lang="en-US" altLang="zh-TW" smtClean="0">
              <a:solidFill>
                <a:srgbClr val="000000"/>
              </a:solidFill>
            </a:endParaRPr>
          </a:p>
        </p:txBody>
      </p:sp>
      <p:sp>
        <p:nvSpPr>
          <p:cNvPr id="139272" name="Rectangle 16"/>
          <p:cNvSpPr>
            <a:spLocks noGrp="1" noChangeArrowheads="1"/>
          </p:cNvSpPr>
          <p:nvPr userDrawn="1">
            <p:ph type="title"/>
          </p:nvPr>
        </p:nvSpPr>
        <p:spPr bwMode="gray">
          <a:xfrm>
            <a:off x="323850" y="115888"/>
            <a:ext cx="7924800" cy="5635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pic>
        <p:nvPicPr>
          <p:cNvPr id="1031" name="Picture 2"/>
          <p:cNvPicPr>
            <a:picLocks noChangeAspect="1" noChangeArrowheads="1"/>
          </p:cNvPicPr>
          <p:nvPr userDrawn="1"/>
        </p:nvPicPr>
        <p:blipFill>
          <a:blip r:embed="rId13"/>
          <a:srcRect/>
          <a:stretch>
            <a:fillRect/>
          </a:stretch>
        </p:blipFill>
        <p:spPr bwMode="auto">
          <a:xfrm>
            <a:off x="214313" y="765175"/>
            <a:ext cx="8431212" cy="79375"/>
          </a:xfrm>
          <a:prstGeom prst="rect">
            <a:avLst/>
          </a:prstGeom>
          <a:noFill/>
          <a:ln w="9525">
            <a:noFill/>
            <a:miter lim="800000"/>
            <a:headEnd/>
            <a:tailEnd/>
          </a:ln>
        </p:spPr>
      </p:pic>
      <p:pic>
        <p:nvPicPr>
          <p:cNvPr id="1032" name="Picture 7" descr="Logose1"/>
          <p:cNvPicPr>
            <a:picLocks noChangeAspect="1" noChangeArrowheads="1"/>
          </p:cNvPicPr>
          <p:nvPr userDrawn="1"/>
        </p:nvPicPr>
        <p:blipFill>
          <a:blip r:embed="rId14"/>
          <a:srcRect/>
          <a:stretch>
            <a:fillRect/>
          </a:stretch>
        </p:blipFill>
        <p:spPr bwMode="auto">
          <a:xfrm>
            <a:off x="8158163" y="188913"/>
            <a:ext cx="915987" cy="452437"/>
          </a:xfrm>
          <a:prstGeom prst="rect">
            <a:avLst/>
          </a:prstGeom>
          <a:noFill/>
          <a:ln w="9525">
            <a:noFill/>
            <a:miter lim="800000"/>
            <a:headEnd/>
            <a:tailEnd/>
          </a:ln>
        </p:spPr>
      </p:pic>
    </p:spTree>
    <p:extLst>
      <p:ext uri="{BB962C8B-B14F-4D97-AF65-F5344CB8AC3E}">
        <p14:creationId xmlns:p14="http://schemas.microsoft.com/office/powerpoint/2010/main" val="1301772202"/>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timing>
    <p:tnLst>
      <p:par>
        <p:cTn id="1" dur="indefinite" restart="never" nodeType="tmRoot"/>
      </p:par>
    </p:tnLst>
  </p:timing>
  <p:hf hdr="0" ftr="0" dt="0"/>
  <p:txStyles>
    <p:titleStyle>
      <a:lvl1pPr algn="l" rtl="0" eaLnBrk="0" fontAlgn="base" hangingPunct="0">
        <a:spcBef>
          <a:spcPct val="0"/>
        </a:spcBef>
        <a:spcAft>
          <a:spcPct val="0"/>
        </a:spcAft>
        <a:defRPr kumimoji="1" sz="3200" b="1">
          <a:solidFill>
            <a:srgbClr val="000066"/>
          </a:solidFill>
          <a:effectLst>
            <a:outerShdw blurRad="38100" dist="38100" dir="2700000" algn="tl">
              <a:srgbClr val="C0C0C0"/>
            </a:outerShdw>
          </a:effectLst>
          <a:latin typeface="+mj-lt"/>
          <a:ea typeface="標楷體" panose="03000509000000000000" pitchFamily="65" charset="-120"/>
          <a:cs typeface="+mj-cs"/>
        </a:defRPr>
      </a:lvl1pPr>
      <a:lvl2pPr algn="l" rtl="0" eaLnBrk="0" fontAlgn="base" hangingPunct="0">
        <a:spcBef>
          <a:spcPct val="0"/>
        </a:spcBef>
        <a:spcAft>
          <a:spcPct val="0"/>
        </a:spcAft>
        <a:defRPr kumimoji="1" sz="3200" b="1">
          <a:solidFill>
            <a:srgbClr val="000066"/>
          </a:solidFill>
          <a:effectLst>
            <a:outerShdw blurRad="38100" dist="38100" dir="2700000" algn="tl">
              <a:srgbClr val="C0C0C0"/>
            </a:outerShdw>
          </a:effectLst>
          <a:latin typeface="華康中黑體" pitchFamily="49" charset="-120"/>
          <a:ea typeface="標楷體" pitchFamily="65" charset="-120"/>
        </a:defRPr>
      </a:lvl2pPr>
      <a:lvl3pPr algn="l" rtl="0" eaLnBrk="0" fontAlgn="base" hangingPunct="0">
        <a:spcBef>
          <a:spcPct val="0"/>
        </a:spcBef>
        <a:spcAft>
          <a:spcPct val="0"/>
        </a:spcAft>
        <a:defRPr kumimoji="1" sz="3200" b="1">
          <a:solidFill>
            <a:srgbClr val="000066"/>
          </a:solidFill>
          <a:effectLst>
            <a:outerShdw blurRad="38100" dist="38100" dir="2700000" algn="tl">
              <a:srgbClr val="C0C0C0"/>
            </a:outerShdw>
          </a:effectLst>
          <a:latin typeface="華康中黑體" pitchFamily="49" charset="-120"/>
          <a:ea typeface="標楷體" pitchFamily="65" charset="-120"/>
        </a:defRPr>
      </a:lvl3pPr>
      <a:lvl4pPr algn="l" rtl="0" eaLnBrk="0" fontAlgn="base" hangingPunct="0">
        <a:spcBef>
          <a:spcPct val="0"/>
        </a:spcBef>
        <a:spcAft>
          <a:spcPct val="0"/>
        </a:spcAft>
        <a:defRPr kumimoji="1" sz="3200" b="1">
          <a:solidFill>
            <a:srgbClr val="000066"/>
          </a:solidFill>
          <a:effectLst>
            <a:outerShdw blurRad="38100" dist="38100" dir="2700000" algn="tl">
              <a:srgbClr val="C0C0C0"/>
            </a:outerShdw>
          </a:effectLst>
          <a:latin typeface="華康中黑體" pitchFamily="49" charset="-120"/>
          <a:ea typeface="標楷體" pitchFamily="65" charset="-120"/>
        </a:defRPr>
      </a:lvl4pPr>
      <a:lvl5pPr algn="l" rtl="0" eaLnBrk="0" fontAlgn="base" hangingPunct="0">
        <a:spcBef>
          <a:spcPct val="0"/>
        </a:spcBef>
        <a:spcAft>
          <a:spcPct val="0"/>
        </a:spcAft>
        <a:defRPr kumimoji="1" sz="3200" b="1">
          <a:solidFill>
            <a:srgbClr val="000066"/>
          </a:solidFill>
          <a:effectLst>
            <a:outerShdw blurRad="38100" dist="38100" dir="2700000" algn="tl">
              <a:srgbClr val="C0C0C0"/>
            </a:outerShdw>
          </a:effectLst>
          <a:latin typeface="華康中黑體" pitchFamily="49" charset="-120"/>
          <a:ea typeface="標楷體" pitchFamily="65" charset="-120"/>
        </a:defRPr>
      </a:lvl5pPr>
      <a:lvl6pPr marL="457200" algn="ctr" rtl="0" fontAlgn="base">
        <a:spcBef>
          <a:spcPct val="0"/>
        </a:spcBef>
        <a:spcAft>
          <a:spcPct val="0"/>
        </a:spcAft>
        <a:defRPr kumimoji="1" sz="3200" b="1">
          <a:solidFill>
            <a:schemeClr val="bg1"/>
          </a:solidFill>
          <a:latin typeface="華康中黑體" pitchFamily="49" charset="-120"/>
          <a:ea typeface="華康中黑體" pitchFamily="49" charset="-120"/>
        </a:defRPr>
      </a:lvl6pPr>
      <a:lvl7pPr marL="914400" algn="ctr" rtl="0" fontAlgn="base">
        <a:spcBef>
          <a:spcPct val="0"/>
        </a:spcBef>
        <a:spcAft>
          <a:spcPct val="0"/>
        </a:spcAft>
        <a:defRPr kumimoji="1" sz="3200" b="1">
          <a:solidFill>
            <a:schemeClr val="bg1"/>
          </a:solidFill>
          <a:latin typeface="華康中黑體" pitchFamily="49" charset="-120"/>
          <a:ea typeface="華康中黑體" pitchFamily="49" charset="-120"/>
        </a:defRPr>
      </a:lvl7pPr>
      <a:lvl8pPr marL="1371600" algn="ctr" rtl="0" fontAlgn="base">
        <a:spcBef>
          <a:spcPct val="0"/>
        </a:spcBef>
        <a:spcAft>
          <a:spcPct val="0"/>
        </a:spcAft>
        <a:defRPr kumimoji="1" sz="3200" b="1">
          <a:solidFill>
            <a:schemeClr val="bg1"/>
          </a:solidFill>
          <a:latin typeface="華康中黑體" pitchFamily="49" charset="-120"/>
          <a:ea typeface="華康中黑體" pitchFamily="49" charset="-120"/>
        </a:defRPr>
      </a:lvl8pPr>
      <a:lvl9pPr marL="1828800" algn="ctr" rtl="0" fontAlgn="base">
        <a:spcBef>
          <a:spcPct val="0"/>
        </a:spcBef>
        <a:spcAft>
          <a:spcPct val="0"/>
        </a:spcAft>
        <a:defRPr kumimoji="1" sz="3200" b="1">
          <a:solidFill>
            <a:schemeClr val="bg1"/>
          </a:solidFill>
          <a:latin typeface="華康中黑體" pitchFamily="49" charset="-120"/>
          <a:ea typeface="華康中黑體" pitchFamily="49" charset="-12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kumimoji="1" sz="2800" b="1">
          <a:solidFill>
            <a:schemeClr val="hlink"/>
          </a:solidFill>
          <a:latin typeface="+mn-lt"/>
          <a:ea typeface="標楷體" panose="03000509000000000000" pitchFamily="65" charset="-120"/>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kumimoji="1" sz="2400">
          <a:solidFill>
            <a:schemeClr val="hlink"/>
          </a:solidFill>
          <a:latin typeface="+mn-lt"/>
          <a:ea typeface="標楷體" panose="03000509000000000000" pitchFamily="65" charset="-120"/>
        </a:defRPr>
      </a:lvl2pPr>
      <a:lvl3pPr marL="1143000" indent="-228600" algn="l" rtl="0" eaLnBrk="0" fontAlgn="base" hangingPunct="0">
        <a:spcBef>
          <a:spcPct val="20000"/>
        </a:spcBef>
        <a:spcAft>
          <a:spcPct val="0"/>
        </a:spcAft>
        <a:buClr>
          <a:schemeClr val="tx1"/>
        </a:buClr>
        <a:buChar char="•"/>
        <a:defRPr kumimoji="1" sz="2200">
          <a:solidFill>
            <a:schemeClr val="hlink"/>
          </a:solidFill>
          <a:latin typeface="+mn-lt"/>
          <a:ea typeface="標楷體" panose="03000509000000000000" pitchFamily="65" charset="-120"/>
        </a:defRPr>
      </a:lvl3pPr>
      <a:lvl4pPr marL="1600200" indent="-228600" algn="l" rtl="0" eaLnBrk="0" fontAlgn="base" hangingPunct="0">
        <a:spcBef>
          <a:spcPct val="20000"/>
        </a:spcBef>
        <a:spcAft>
          <a:spcPct val="0"/>
        </a:spcAft>
        <a:buChar char="–"/>
        <a:defRPr kumimoji="1" sz="2000">
          <a:solidFill>
            <a:schemeClr val="hlink"/>
          </a:solidFill>
          <a:latin typeface="+mn-lt"/>
          <a:ea typeface="標楷體" panose="03000509000000000000" pitchFamily="65" charset="-120"/>
        </a:defRPr>
      </a:lvl4pPr>
      <a:lvl5pPr marL="2057400" indent="-228600" algn="l" rtl="0" eaLnBrk="0" fontAlgn="base" hangingPunct="0">
        <a:spcBef>
          <a:spcPct val="20000"/>
        </a:spcBef>
        <a:spcAft>
          <a:spcPct val="0"/>
        </a:spcAft>
        <a:buChar char="»"/>
        <a:defRPr kumimoji="1" sz="2000">
          <a:solidFill>
            <a:schemeClr val="hlink"/>
          </a:solidFill>
          <a:latin typeface="+mn-lt"/>
          <a:ea typeface="標楷體" panose="03000509000000000000" pitchFamily="65" charset="-120"/>
        </a:defRPr>
      </a:lvl5pPr>
      <a:lvl6pPr marL="2514600" indent="-228600" algn="l" rtl="0" fontAlgn="base">
        <a:spcBef>
          <a:spcPct val="20000"/>
        </a:spcBef>
        <a:spcAft>
          <a:spcPct val="0"/>
        </a:spcAft>
        <a:buChar char="»"/>
        <a:defRPr kumimoji="1" sz="2000">
          <a:solidFill>
            <a:schemeClr val="hlink"/>
          </a:solidFill>
          <a:latin typeface="+mn-lt"/>
          <a:ea typeface="+mn-ea"/>
        </a:defRPr>
      </a:lvl6pPr>
      <a:lvl7pPr marL="2971800" indent="-228600" algn="l" rtl="0" fontAlgn="base">
        <a:spcBef>
          <a:spcPct val="20000"/>
        </a:spcBef>
        <a:spcAft>
          <a:spcPct val="0"/>
        </a:spcAft>
        <a:buChar char="»"/>
        <a:defRPr kumimoji="1" sz="2000">
          <a:solidFill>
            <a:schemeClr val="hlink"/>
          </a:solidFill>
          <a:latin typeface="+mn-lt"/>
          <a:ea typeface="+mn-ea"/>
        </a:defRPr>
      </a:lvl7pPr>
      <a:lvl8pPr marL="3429000" indent="-228600" algn="l" rtl="0" fontAlgn="base">
        <a:spcBef>
          <a:spcPct val="20000"/>
        </a:spcBef>
        <a:spcAft>
          <a:spcPct val="0"/>
        </a:spcAft>
        <a:buChar char="»"/>
        <a:defRPr kumimoji="1" sz="2000">
          <a:solidFill>
            <a:schemeClr val="hlink"/>
          </a:solidFill>
          <a:latin typeface="+mn-lt"/>
          <a:ea typeface="+mn-ea"/>
        </a:defRPr>
      </a:lvl8pPr>
      <a:lvl9pPr marL="3886200" indent="-228600" algn="l" rtl="0" fontAlgn="base">
        <a:spcBef>
          <a:spcPct val="20000"/>
        </a:spcBef>
        <a:spcAft>
          <a:spcPct val="0"/>
        </a:spcAft>
        <a:buChar char="»"/>
        <a:defRPr kumimoji="1" sz="2000">
          <a:solidFill>
            <a:schemeClr val="hlink"/>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0.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1.png"/><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tags" Target="../tags/tag8.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hyperlink" Target="https://ghg.tgpf.org.tw/LowcarbonSubsidies/" TargetMode="Externa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notesSlide" Target="../notesSlides/notesSlide3.xml"/><Relationship Id="rId5" Type="http://schemas.openxmlformats.org/officeDocument/2006/relationships/tags" Target="../tags/tag5.xml"/><Relationship Id="rId10" Type="http://schemas.openxmlformats.org/officeDocument/2006/relationships/slideLayout" Target="../slideLayouts/slideLayout3.xml"/><Relationship Id="rId4" Type="http://schemas.openxmlformats.org/officeDocument/2006/relationships/tags" Target="../tags/tag4.xml"/><Relationship Id="rId9" Type="http://schemas.openxmlformats.org/officeDocument/2006/relationships/tags" Target="../tags/tag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ghg.tgpf.org.tw/LowcarbonSubsidies/dataDn" TargetMode="External"/><Relationship Id="rId2" Type="http://schemas.openxmlformats.org/officeDocument/2006/relationships/image" Target="../media/image24.png"/><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hyperlink" Target="mailto:3083@cpc.org.tw"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雲朵形 30"/>
          <p:cNvSpPr/>
          <p:nvPr/>
        </p:nvSpPr>
        <p:spPr>
          <a:xfrm>
            <a:off x="1020734" y="377280"/>
            <a:ext cx="1694598" cy="1133698"/>
          </a:xfrm>
          <a:prstGeom prst="clou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4" name="矩形 3"/>
          <p:cNvSpPr/>
          <p:nvPr/>
        </p:nvSpPr>
        <p:spPr>
          <a:xfrm>
            <a:off x="288235" y="846980"/>
            <a:ext cx="2006232" cy="646331"/>
          </a:xfrm>
          <a:prstGeom prst="rect">
            <a:avLst/>
          </a:prstGeom>
          <a:noFill/>
          <a:effectLst/>
        </p:spPr>
        <p:txBody>
          <a:bodyPr wrap="square" lIns="91440" tIns="45720" rIns="91440" bIns="45720">
            <a:spAutoFit/>
          </a:bodyPr>
          <a:lstStyle/>
          <a:p>
            <a:pPr algn="ctr"/>
            <a:r>
              <a:rPr lang="en-US" altLang="zh-TW" sz="3600" b="1" dirty="0" smtClean="0">
                <a:ln w="1905"/>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atin typeface="微軟正黑體" panose="020B0604030504040204" pitchFamily="34" charset="-120"/>
                <a:ea typeface="微軟正黑體" panose="020B0604030504040204" pitchFamily="34" charset="-120"/>
              </a:rPr>
              <a:t>110</a:t>
            </a:r>
            <a:r>
              <a:rPr lang="zh-TW" altLang="en-US" sz="3600" b="1" dirty="0" smtClean="0">
                <a:ln w="1905"/>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atin typeface="微軟正黑體" panose="020B0604030504040204" pitchFamily="34" charset="-120"/>
                <a:ea typeface="微軟正黑體" panose="020B0604030504040204" pitchFamily="34" charset="-120"/>
              </a:rPr>
              <a:t>年度</a:t>
            </a:r>
            <a:endParaRPr lang="zh-TW" altLang="en-US" sz="3600" b="1" dirty="0">
              <a:ln w="1905"/>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atin typeface="微軟正黑體" panose="020B0604030504040204" pitchFamily="34" charset="-120"/>
              <a:ea typeface="微軟正黑體" panose="020B0604030504040204" pitchFamily="34" charset="-120"/>
            </a:endParaRPr>
          </a:p>
        </p:txBody>
      </p:sp>
      <p:sp>
        <p:nvSpPr>
          <p:cNvPr id="5" name="矩形 4"/>
          <p:cNvSpPr/>
          <p:nvPr/>
        </p:nvSpPr>
        <p:spPr>
          <a:xfrm>
            <a:off x="319408" y="1535487"/>
            <a:ext cx="8527774" cy="1554272"/>
          </a:xfrm>
          <a:prstGeom prst="rect">
            <a:avLst/>
          </a:prstGeom>
          <a:noFill/>
          <a:effectLst/>
        </p:spPr>
        <p:txBody>
          <a:bodyPr wrap="square" lIns="91440" tIns="45720" rIns="91440" bIns="45720">
            <a:spAutoFit/>
          </a:bodyPr>
          <a:lstStyle/>
          <a:p>
            <a:pPr algn="ctr"/>
            <a:r>
              <a:rPr lang="zh-TW" altLang="en-US" sz="4800" b="1" dirty="0">
                <a:ln w="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4800" b="1" dirty="0">
                <a:ln w="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atin typeface="微軟正黑體" panose="020B0604030504040204" pitchFamily="34" charset="-120"/>
                <a:ea typeface="微軟正黑體" panose="020B0604030504040204" pitchFamily="34" charset="-120"/>
                <a:cs typeface="Times New Roman" panose="02020603050405020304" pitchFamily="18" charset="0"/>
              </a:rPr>
              <a:t>產業低碳科技應用補助</a:t>
            </a:r>
            <a:r>
              <a:rPr lang="zh-TW" altLang="en-US" sz="4800" b="1" dirty="0">
                <a:ln w="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atin typeface="微軟正黑體" panose="020B0604030504040204" pitchFamily="34" charset="-120"/>
                <a:ea typeface="微軟正黑體" panose="020B0604030504040204" pitchFamily="34" charset="-120"/>
                <a:cs typeface="Times New Roman" panose="02020603050405020304" pitchFamily="18" charset="0"/>
              </a:rPr>
              <a:t>計畫</a:t>
            </a:r>
            <a:r>
              <a:rPr lang="zh-TW" altLang="zh-TW" sz="4800" b="1" dirty="0" smtClean="0">
                <a:ln w="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4800" b="1" dirty="0" smtClean="0">
              <a:ln w="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atin typeface="微軟正黑體" panose="020B0604030504040204" pitchFamily="34" charset="-120"/>
              <a:ea typeface="微軟正黑體" panose="020B0604030504040204" pitchFamily="34" charset="-120"/>
              <a:cs typeface="Times New Roman" panose="02020603050405020304" pitchFamily="18" charset="0"/>
            </a:endParaRPr>
          </a:p>
          <a:p>
            <a:pPr algn="ctr">
              <a:spcBef>
                <a:spcPts val="600"/>
              </a:spcBef>
            </a:pPr>
            <a:r>
              <a:rPr lang="zh-TW" altLang="en-US" sz="4200" b="1" dirty="0" smtClean="0">
                <a:ln w="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計畫申請作</a:t>
            </a:r>
            <a:r>
              <a:rPr lang="zh-TW" altLang="en-US" sz="4200" b="1" dirty="0">
                <a:ln w="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業</a:t>
            </a:r>
            <a:r>
              <a:rPr lang="zh-TW" altLang="en-US" sz="4200" b="1" dirty="0" smtClean="0">
                <a:ln w="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說明</a:t>
            </a:r>
            <a:endParaRPr lang="zh-TW" altLang="en-US" sz="4200" b="1" dirty="0">
              <a:ln w="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Rectangle 8"/>
          <p:cNvSpPr>
            <a:spLocks noGrp="1" noChangeArrowheads="1"/>
          </p:cNvSpPr>
          <p:nvPr>
            <p:ph type="subTitle" idx="1"/>
          </p:nvPr>
        </p:nvSpPr>
        <p:spPr>
          <a:xfrm>
            <a:off x="3116238" y="3392134"/>
            <a:ext cx="5596033" cy="1458861"/>
          </a:xfrm>
        </p:spPr>
        <p:txBody>
          <a:bodyPr wrap="square">
            <a:spAutoFit/>
          </a:bodyPr>
          <a:lstStyle/>
          <a:p>
            <a:pPr algn="l" eaLnBrk="1" hangingPunct="1">
              <a:spcBef>
                <a:spcPct val="50000"/>
              </a:spcBef>
              <a:defRPr/>
            </a:pPr>
            <a:r>
              <a:rPr lang="zh-TW" altLang="en-US" sz="2400" dirty="0" smtClean="0">
                <a:solidFill>
                  <a:schemeClr val="tx1"/>
                </a:solidFill>
                <a:latin typeface="微軟正黑體" pitchFamily="34" charset="-120"/>
                <a:ea typeface="微軟正黑體" pitchFamily="34" charset="-120"/>
              </a:rPr>
              <a:t>主辦單位：           </a:t>
            </a:r>
            <a:r>
              <a:rPr lang="zh-TW" altLang="en-US" sz="2000" dirty="0" smtClean="0">
                <a:solidFill>
                  <a:schemeClr val="tx1"/>
                </a:solidFill>
                <a:latin typeface="微軟正黑體" pitchFamily="34" charset="-120"/>
                <a:ea typeface="微軟正黑體" pitchFamily="34" charset="-120"/>
              </a:rPr>
              <a:t>經濟部工業局</a:t>
            </a:r>
          </a:p>
          <a:p>
            <a:pPr algn="l" eaLnBrk="1" hangingPunct="1">
              <a:spcBef>
                <a:spcPct val="50000"/>
              </a:spcBef>
              <a:defRPr/>
            </a:pPr>
            <a:r>
              <a:rPr lang="zh-TW" altLang="en-US" sz="2400" dirty="0" smtClean="0">
                <a:solidFill>
                  <a:schemeClr val="tx1"/>
                </a:solidFill>
                <a:latin typeface="微軟正黑體" pitchFamily="34" charset="-120"/>
                <a:ea typeface="微軟正黑體" pitchFamily="34" charset="-120"/>
              </a:rPr>
              <a:t>執行單位：</a:t>
            </a:r>
          </a:p>
          <a:p>
            <a:pPr eaLnBrk="1" hangingPunct="1">
              <a:spcBef>
                <a:spcPct val="50000"/>
              </a:spcBef>
              <a:defRPr/>
            </a:pPr>
            <a:endParaRPr lang="en-US" altLang="zh-TW" sz="2400" dirty="0" smtClean="0">
              <a:solidFill>
                <a:schemeClr val="tx1"/>
              </a:solidFill>
              <a:latin typeface="微軟正黑體" pitchFamily="34" charset="-120"/>
              <a:ea typeface="微軟正黑體" pitchFamily="34" charset="-120"/>
            </a:endParaRPr>
          </a:p>
        </p:txBody>
      </p:sp>
      <p:pic>
        <p:nvPicPr>
          <p:cNvPr id="8" name="Picture 6" descr="cpc小logo+字"/>
          <p:cNvPicPr>
            <a:picLocks noChangeAspect="1" noChangeArrowheads="1"/>
          </p:cNvPicPr>
          <p:nvPr/>
        </p:nvPicPr>
        <p:blipFill>
          <a:blip r:embed="rId3" cstate="print"/>
          <a:srcRect/>
          <a:stretch>
            <a:fillRect/>
          </a:stretch>
        </p:blipFill>
        <p:spPr bwMode="auto">
          <a:xfrm>
            <a:off x="4876775" y="3909680"/>
            <a:ext cx="2243553" cy="419819"/>
          </a:xfrm>
          <a:prstGeom prst="rect">
            <a:avLst/>
          </a:prstGeom>
          <a:noFill/>
          <a:ln w="9525">
            <a:noFill/>
            <a:miter lim="800000"/>
            <a:headEnd/>
            <a:tailEnd/>
          </a:ln>
        </p:spPr>
      </p:pic>
      <p:pic>
        <p:nvPicPr>
          <p:cNvPr id="10" name="圖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76775" y="3407369"/>
            <a:ext cx="647130" cy="360045"/>
          </a:xfrm>
          <a:prstGeom prst="rect">
            <a:avLst/>
          </a:prstGeom>
        </p:spPr>
      </p:pic>
      <p:pic>
        <p:nvPicPr>
          <p:cNvPr id="12" name="Picture 6" descr="Logo-GQ橫"/>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17341" y="4387809"/>
            <a:ext cx="2523259" cy="459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2530799" y="4925008"/>
            <a:ext cx="5183017" cy="523220"/>
          </a:xfrm>
          <a:prstGeom prst="rect">
            <a:avLst/>
          </a:prstGeom>
          <a:noFill/>
          <a:effectLst/>
        </p:spPr>
        <p:txBody>
          <a:bodyPr wrap="square" lIns="91440" tIns="45720" rIns="91440" bIns="4572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TW" sz="2800" b="1" dirty="0" smtClean="0">
                <a:ln w="0"/>
                <a:effectLst>
                  <a:outerShdw blurRad="38100" dist="25400" dir="5400000" algn="ctr" rotWithShape="0">
                    <a:srgbClr val="6E747A">
                      <a:alpha val="43000"/>
                    </a:srgbClr>
                  </a:outerShdw>
                </a:effectLst>
                <a:latin typeface="微軟正黑體" pitchFamily="34" charset="-120"/>
                <a:ea typeface="微軟正黑體" pitchFamily="34" charset="-120"/>
              </a:rPr>
              <a:t>110</a:t>
            </a:r>
            <a:r>
              <a:rPr lang="zh-TW" altLang="en-US" sz="2800" b="1" dirty="0" smtClean="0">
                <a:ln w="0"/>
                <a:effectLst>
                  <a:outerShdw blurRad="38100" dist="25400" dir="5400000" algn="ctr" rotWithShape="0">
                    <a:srgbClr val="6E747A">
                      <a:alpha val="43000"/>
                    </a:srgbClr>
                  </a:outerShdw>
                </a:effectLst>
                <a:latin typeface="微軟正黑體" pitchFamily="34" charset="-120"/>
                <a:ea typeface="微軟正黑體" pitchFamily="34" charset="-120"/>
              </a:rPr>
              <a:t>年</a:t>
            </a:r>
            <a:r>
              <a:rPr lang="en-US" altLang="zh-TW" sz="2800" b="1" dirty="0">
                <a:ln w="0"/>
                <a:effectLst>
                  <a:outerShdw blurRad="38100" dist="25400" dir="5400000" algn="ctr" rotWithShape="0">
                    <a:srgbClr val="6E747A">
                      <a:alpha val="43000"/>
                    </a:srgbClr>
                  </a:outerShdw>
                </a:effectLst>
                <a:latin typeface="微軟正黑體" pitchFamily="34" charset="-120"/>
                <a:ea typeface="微軟正黑體" pitchFamily="34" charset="-120"/>
              </a:rPr>
              <a:t>1</a:t>
            </a:r>
            <a:r>
              <a:rPr lang="zh-TW" altLang="en-US" sz="2800" b="1" dirty="0">
                <a:ln w="0"/>
                <a:effectLst>
                  <a:outerShdw blurRad="38100" dist="25400" dir="5400000" algn="ctr" rotWithShape="0">
                    <a:srgbClr val="6E747A">
                      <a:alpha val="43000"/>
                    </a:srgbClr>
                  </a:outerShdw>
                </a:effectLst>
                <a:latin typeface="微軟正黑體" pitchFamily="34" charset="-120"/>
                <a:ea typeface="微軟正黑體" pitchFamily="34" charset="-120"/>
              </a:rPr>
              <a:t>月</a:t>
            </a:r>
            <a:r>
              <a:rPr lang="en-US" altLang="zh-TW" sz="2800" b="1" dirty="0">
                <a:ln w="0"/>
                <a:effectLst>
                  <a:outerShdw blurRad="38100" dist="25400" dir="5400000" algn="ctr" rotWithShape="0">
                    <a:srgbClr val="6E747A">
                      <a:alpha val="43000"/>
                    </a:srgbClr>
                  </a:outerShdw>
                </a:effectLst>
                <a:latin typeface="微軟正黑體" pitchFamily="34" charset="-120"/>
                <a:ea typeface="微軟正黑體" pitchFamily="34" charset="-120"/>
              </a:rPr>
              <a:t>14</a:t>
            </a:r>
            <a:r>
              <a:rPr lang="zh-TW" altLang="en-US" sz="2800" b="1" dirty="0">
                <a:ln w="0"/>
                <a:effectLst>
                  <a:outerShdw blurRad="38100" dist="25400" dir="5400000" algn="ctr" rotWithShape="0">
                    <a:srgbClr val="6E747A">
                      <a:alpha val="43000"/>
                    </a:srgbClr>
                  </a:outerShdw>
                </a:effectLst>
                <a:latin typeface="微軟正黑體" pitchFamily="34" charset="-120"/>
                <a:ea typeface="微軟正黑體" pitchFamily="34" charset="-120"/>
              </a:rPr>
              <a:t>日</a:t>
            </a:r>
          </a:p>
        </p:txBody>
      </p:sp>
    </p:spTree>
    <p:extLst>
      <p:ext uri="{BB962C8B-B14F-4D97-AF65-F5344CB8AC3E}">
        <p14:creationId xmlns:p14="http://schemas.microsoft.com/office/powerpoint/2010/main" val="8481833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標題 1"/>
          <p:cNvSpPr txBox="1">
            <a:spLocks/>
          </p:cNvSpPr>
          <p:nvPr/>
        </p:nvSpPr>
        <p:spPr>
          <a:xfrm>
            <a:off x="286645" y="72720"/>
            <a:ext cx="8438856" cy="102207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b="1" kern="1200">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atin typeface="Times New Roman" panose="02020603050405020304" pitchFamily="18" charset="0"/>
                <a:ea typeface="華康中黑體" panose="020B0509000000000000" pitchFamily="49" charset="-120"/>
                <a:cs typeface="Times New Roman" panose="02020603050405020304" pitchFamily="18" charset="0"/>
              </a:defRPr>
            </a:lvl1pPr>
          </a:lstStyle>
          <a:p>
            <a:r>
              <a:rPr lang="zh-TW" altLang="en-US" dirty="0" smtClean="0">
                <a:latin typeface="+mj-ea"/>
                <a:ea typeface="+mj-ea"/>
              </a:rPr>
              <a:t>簡報內</a:t>
            </a:r>
            <a:r>
              <a:rPr lang="zh-TW" altLang="en-US" dirty="0">
                <a:latin typeface="+mj-ea"/>
                <a:ea typeface="+mj-ea"/>
              </a:rPr>
              <a:t>容</a:t>
            </a:r>
          </a:p>
        </p:txBody>
      </p:sp>
      <p:graphicFrame>
        <p:nvGraphicFramePr>
          <p:cNvPr id="44" name="內容版面配置區 4"/>
          <p:cNvGraphicFramePr>
            <a:graphicFrameLocks noGrp="1"/>
          </p:cNvGraphicFramePr>
          <p:nvPr>
            <p:ph sz="quarter" idx="13"/>
            <p:extLst>
              <p:ext uri="{D42A27DB-BD31-4B8C-83A1-F6EECF244321}">
                <p14:modId xmlns:p14="http://schemas.microsoft.com/office/powerpoint/2010/main" val="2031740860"/>
              </p:ext>
            </p:extLst>
          </p:nvPr>
        </p:nvGraphicFramePr>
        <p:xfrm>
          <a:off x="1236063" y="1497013"/>
          <a:ext cx="6482875" cy="45354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投影片編號版面配置區 2"/>
          <p:cNvSpPr>
            <a:spLocks noGrp="1"/>
          </p:cNvSpPr>
          <p:nvPr>
            <p:ph type="sldNum" sz="quarter" idx="12"/>
          </p:nvPr>
        </p:nvSpPr>
        <p:spPr>
          <a:xfrm>
            <a:off x="6962347" y="6462817"/>
            <a:ext cx="2110403" cy="344693"/>
          </a:xfrm>
        </p:spPr>
        <p:txBody>
          <a:bodyPr/>
          <a:lstStyle/>
          <a:p>
            <a:r>
              <a:rPr lang="en-US" altLang="zh-TW" dirty="0" smtClean="0"/>
              <a:t>1</a:t>
            </a:r>
            <a:endParaRPr lang="zh-TW" altLang="en-US" dirty="0"/>
          </a:p>
        </p:txBody>
      </p:sp>
    </p:spTree>
    <p:extLst>
      <p:ext uri="{BB962C8B-B14F-4D97-AF65-F5344CB8AC3E}">
        <p14:creationId xmlns:p14="http://schemas.microsoft.com/office/powerpoint/2010/main" val="36459673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mj-ea"/>
                <a:ea typeface="+mj-ea"/>
              </a:rPr>
              <a:t>一、背景說明</a:t>
            </a:r>
            <a:endParaRPr lang="zh-TW" altLang="en-US" dirty="0">
              <a:latin typeface="+mj-ea"/>
              <a:ea typeface="+mj-ea"/>
            </a:endParaRPr>
          </a:p>
        </p:txBody>
      </p:sp>
      <p:sp>
        <p:nvSpPr>
          <p:cNvPr id="3" name="投影片編號版面配置區 2"/>
          <p:cNvSpPr>
            <a:spLocks noGrp="1"/>
          </p:cNvSpPr>
          <p:nvPr>
            <p:ph type="sldNum" sz="quarter" idx="12"/>
          </p:nvPr>
        </p:nvSpPr>
        <p:spPr/>
        <p:txBody>
          <a:bodyPr/>
          <a:lstStyle/>
          <a:p>
            <a:fld id="{64F91F71-B242-4F66-A874-205898BB22E7}" type="slidenum">
              <a:rPr lang="zh-TW" altLang="en-US" smtClean="0"/>
              <a:pPr/>
              <a:t>2</a:t>
            </a:fld>
            <a:endParaRPr lang="zh-TW" altLang="en-US" dirty="0"/>
          </a:p>
        </p:txBody>
      </p:sp>
      <p:sp>
        <p:nvSpPr>
          <p:cNvPr id="20" name="向右箭號 19"/>
          <p:cNvSpPr/>
          <p:nvPr/>
        </p:nvSpPr>
        <p:spPr bwMode="auto">
          <a:xfrm rot="5400000">
            <a:off x="407822" y="2359342"/>
            <a:ext cx="2715585" cy="1785938"/>
          </a:xfrm>
          <a:prstGeom prst="stripedRightArrow">
            <a:avLst>
              <a:gd name="adj1" fmla="val 44697"/>
              <a:gd name="adj2" fmla="val 29459"/>
            </a:avLst>
          </a:prstGeom>
          <a:solidFill>
            <a:srgbClr val="FFFF61"/>
          </a:solidFill>
          <a:ln w="12700" cap="flat" cmpd="sng" algn="ctr">
            <a:solidFill>
              <a:srgbClr val="FFC000"/>
            </a:solidFill>
            <a:prstDash val="solid"/>
            <a:round/>
            <a:headEnd type="none" w="sm" len="sm"/>
            <a:tailEnd type="none" w="sm" len="sm"/>
          </a:ln>
          <a:effectLst/>
        </p:spPr>
        <p:txBody>
          <a:bodyPr/>
          <a:lstStyle/>
          <a:p>
            <a:pPr>
              <a:defRPr/>
            </a:pPr>
            <a:endParaRPr lang="zh-TW" altLang="en-US" sz="1600">
              <a:latin typeface="微軟正黑體" panose="020B0604030504040204" pitchFamily="34" charset="-120"/>
              <a:ea typeface="微軟正黑體" panose="020B0604030504040204" pitchFamily="34" charset="-120"/>
            </a:endParaRPr>
          </a:p>
        </p:txBody>
      </p:sp>
      <p:sp>
        <p:nvSpPr>
          <p:cNvPr id="21" name="內容版面配置區 4"/>
          <p:cNvSpPr>
            <a:spLocks noGrp="1"/>
          </p:cNvSpPr>
          <p:nvPr>
            <p:ph sz="quarter" idx="4294967295"/>
          </p:nvPr>
        </p:nvSpPr>
        <p:spPr>
          <a:xfrm>
            <a:off x="3374532" y="1355684"/>
            <a:ext cx="5510388" cy="3049982"/>
          </a:xfrm>
          <a:prstGeom prst="rect">
            <a:avLst/>
          </a:prstGeom>
        </p:spPr>
        <p:txBody>
          <a:bodyPr>
            <a:noAutofit/>
          </a:bodyPr>
          <a:lstStyle/>
          <a:p>
            <a:pPr>
              <a:lnSpc>
                <a:spcPts val="2600"/>
              </a:lnSpc>
            </a:pPr>
            <a:r>
              <a:rPr lang="zh-TW" altLang="en-US" sz="2000" dirty="0">
                <a:solidFill>
                  <a:schemeClr val="tx1"/>
                </a:solidFill>
                <a:latin typeface="微軟正黑體" panose="020B0604030504040204" pitchFamily="34" charset="-120"/>
                <a:ea typeface="微軟正黑體" panose="020B0604030504040204" pitchFamily="34" charset="-120"/>
              </a:rPr>
              <a:t>因應溫管法通過後之溫室氣體減量壓力，製造業需</a:t>
            </a:r>
            <a:r>
              <a:rPr lang="zh-TW" altLang="en-US" sz="2000" b="1" u="sng" dirty="0">
                <a:solidFill>
                  <a:srgbClr val="C00000"/>
                </a:solidFill>
                <a:latin typeface="微軟正黑體" panose="020B0604030504040204" pitchFamily="34" charset="-120"/>
                <a:ea typeface="微軟正黑體" panose="020B0604030504040204" pitchFamily="34" charset="-120"/>
              </a:rPr>
              <a:t>加速老舊設備汰舊換新</a:t>
            </a:r>
            <a:r>
              <a:rPr lang="zh-TW" altLang="en-US" sz="2000" dirty="0">
                <a:solidFill>
                  <a:schemeClr val="tx1"/>
                </a:solidFill>
                <a:latin typeface="微軟正黑體" panose="020B0604030504040204" pitchFamily="34" charset="-120"/>
                <a:ea typeface="微軟正黑體" panose="020B0604030504040204" pitchFamily="34" charset="-120"/>
              </a:rPr>
              <a:t>與</a:t>
            </a:r>
            <a:r>
              <a:rPr lang="zh-TW" altLang="en-US" sz="2000" b="1" u="sng" dirty="0">
                <a:solidFill>
                  <a:srgbClr val="C00000"/>
                </a:solidFill>
                <a:latin typeface="微軟正黑體" panose="020B0604030504040204" pitchFamily="34" charset="-120"/>
                <a:ea typeface="微軟正黑體" panose="020B0604030504040204" pitchFamily="34" charset="-120"/>
              </a:rPr>
              <a:t>採用先進減量技術</a:t>
            </a:r>
            <a:r>
              <a:rPr lang="zh-TW" altLang="en-US" sz="2000" dirty="0" smtClean="0">
                <a:solidFill>
                  <a:schemeClr val="tx1"/>
                </a:solidFill>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減少溫室氣體排</a:t>
            </a:r>
            <a:r>
              <a:rPr lang="zh-TW" altLang="en-US" sz="2000" dirty="0">
                <a:latin typeface="微軟正黑體" panose="020B0604030504040204" pitchFamily="34" charset="-120"/>
                <a:ea typeface="微軟正黑體" panose="020B0604030504040204" pitchFamily="34" charset="-120"/>
              </a:rPr>
              <a:t>放</a:t>
            </a:r>
            <a:endParaRPr lang="en-US" altLang="zh-TW" sz="2000" dirty="0" smtClean="0">
              <a:latin typeface="微軟正黑體" panose="020B0604030504040204" pitchFamily="34" charset="-120"/>
              <a:ea typeface="微軟正黑體" panose="020B0604030504040204" pitchFamily="34" charset="-120"/>
            </a:endParaRPr>
          </a:p>
          <a:p>
            <a:pPr>
              <a:lnSpc>
                <a:spcPts val="2600"/>
              </a:lnSpc>
            </a:pPr>
            <a:r>
              <a:rPr lang="zh-TW" altLang="zh-TW" sz="2000" dirty="0" smtClean="0">
                <a:solidFill>
                  <a:schemeClr val="tx1"/>
                </a:solidFill>
                <a:latin typeface="微軟正黑體" panose="020B0604030504040204" pitchFamily="34" charset="-120"/>
                <a:ea typeface="微軟正黑體" panose="020B0604030504040204" pitchFamily="34" charset="-120"/>
              </a:rPr>
              <a:t>發現廠商因為初始資金過高、回收期過長等財務壓力下，執行減量措施之投資意願不高</a:t>
            </a:r>
            <a:r>
              <a:rPr lang="zh-TW" altLang="en-US" sz="2000" dirty="0" smtClean="0">
                <a:solidFill>
                  <a:schemeClr val="tx1"/>
                </a:solidFill>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希望</a:t>
            </a:r>
            <a:r>
              <a:rPr lang="zh-TW" altLang="en-US" sz="2000" dirty="0">
                <a:latin typeface="微軟正黑體" panose="020B0604030504040204" pitchFamily="34" charset="-120"/>
                <a:ea typeface="微軟正黑體" panose="020B0604030504040204" pitchFamily="34" charset="-120"/>
              </a:rPr>
              <a:t>工業局</a:t>
            </a:r>
            <a:r>
              <a:rPr lang="zh-TW" altLang="en-US" sz="2000" b="1" u="sng" dirty="0">
                <a:solidFill>
                  <a:srgbClr val="C00000"/>
                </a:solidFill>
                <a:latin typeface="微軟正黑體" panose="020B0604030504040204" pitchFamily="34" charset="-120"/>
                <a:ea typeface="微軟正黑體" panose="020B0604030504040204" pitchFamily="34" charset="-120"/>
              </a:rPr>
              <a:t>給予節能減碳資源上的協助</a:t>
            </a:r>
          </a:p>
          <a:p>
            <a:pPr lvl="0">
              <a:lnSpc>
                <a:spcPts val="2600"/>
              </a:lnSpc>
              <a:defRPr/>
            </a:pPr>
            <a:r>
              <a:rPr lang="zh-TW" altLang="en-US" sz="2000" dirty="0">
                <a:latin typeface="微軟正黑體" panose="020B0604030504040204" pitchFamily="34" charset="-120"/>
                <a:ea typeface="微軟正黑體" panose="020B0604030504040204" pitchFamily="34" charset="-120"/>
              </a:rPr>
              <a:t>工業局自</a:t>
            </a:r>
            <a:r>
              <a:rPr lang="en-US" altLang="zh-TW" sz="2000" dirty="0">
                <a:latin typeface="微軟正黑體" panose="020B0604030504040204" pitchFamily="34" charset="-120"/>
                <a:ea typeface="微軟正黑體" panose="020B0604030504040204" pitchFamily="34" charset="-120"/>
              </a:rPr>
              <a:t>(106</a:t>
            </a:r>
            <a:r>
              <a:rPr lang="zh-TW" altLang="en-US" sz="2000" dirty="0">
                <a:latin typeface="微軟正黑體" panose="020B0604030504040204" pitchFamily="34" charset="-120"/>
                <a:ea typeface="微軟正黑體" panose="020B0604030504040204" pitchFamily="34" charset="-120"/>
              </a:rPr>
              <a:t>年</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起辦理產業低碳科技應用補助，協助業者落實節能減碳。鑑於成效斐然，</a:t>
            </a:r>
            <a:r>
              <a:rPr lang="en-US" altLang="zh-TW" sz="2000" dirty="0">
                <a:latin typeface="微軟正黑體" panose="020B0604030504040204" pitchFamily="34" charset="-120"/>
                <a:ea typeface="微軟正黑體" panose="020B0604030504040204" pitchFamily="34" charset="-120"/>
              </a:rPr>
              <a:t>110</a:t>
            </a:r>
            <a:r>
              <a:rPr lang="zh-TW" altLang="en-US" sz="2000" dirty="0">
                <a:latin typeface="微軟正黑體" panose="020B0604030504040204" pitchFamily="34" charset="-120"/>
                <a:ea typeface="微軟正黑體" panose="020B0604030504040204" pitchFamily="34" charset="-120"/>
              </a:rPr>
              <a:t>年起接續受理</a:t>
            </a:r>
            <a:r>
              <a:rPr lang="zh-TW" altLang="en-US" sz="2000" dirty="0" smtClean="0">
                <a:latin typeface="微軟正黑體" panose="020B0604030504040204" pitchFamily="34" charset="-120"/>
                <a:ea typeface="微軟正黑體" panose="020B0604030504040204" pitchFamily="34" charset="-120"/>
              </a:rPr>
              <a:t>申請。</a:t>
            </a:r>
            <a:endParaRPr lang="en-US" altLang="zh-TW" sz="2000" dirty="0">
              <a:solidFill>
                <a:schemeClr val="tx1"/>
              </a:solidFill>
              <a:latin typeface="微軟正黑體" panose="020B0604030504040204" pitchFamily="34" charset="-120"/>
              <a:ea typeface="微軟正黑體" panose="020B0604030504040204" pitchFamily="34" charset="-120"/>
            </a:endParaRPr>
          </a:p>
        </p:txBody>
      </p:sp>
      <p:sp>
        <p:nvSpPr>
          <p:cNvPr id="22" name="矩形 21"/>
          <p:cNvSpPr/>
          <p:nvPr/>
        </p:nvSpPr>
        <p:spPr>
          <a:xfrm>
            <a:off x="375772" y="1634759"/>
            <a:ext cx="1407843" cy="73873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zh-TW" altLang="zh-TW" b="1" dirty="0" smtClean="0">
                <a:solidFill>
                  <a:schemeClr val="tx1"/>
                </a:solidFill>
                <a:latin typeface="微軟正黑體" panose="020B0604030504040204" pitchFamily="34" charset="-120"/>
                <a:ea typeface="微軟正黑體" panose="020B0604030504040204" pitchFamily="34" charset="-120"/>
              </a:rPr>
              <a:t>天然資源</a:t>
            </a:r>
            <a:r>
              <a:rPr lang="en-US" altLang="zh-TW" b="1" dirty="0" smtClean="0">
                <a:solidFill>
                  <a:schemeClr val="tx1"/>
                </a:solidFill>
                <a:latin typeface="微軟正黑體" panose="020B0604030504040204" pitchFamily="34" charset="-120"/>
                <a:ea typeface="微軟正黑體" panose="020B0604030504040204" pitchFamily="34" charset="-120"/>
              </a:rPr>
              <a:t/>
            </a:r>
            <a:br>
              <a:rPr lang="en-US" altLang="zh-TW" b="1" dirty="0" smtClean="0">
                <a:solidFill>
                  <a:schemeClr val="tx1"/>
                </a:solidFill>
                <a:latin typeface="微軟正黑體" panose="020B0604030504040204" pitchFamily="34" charset="-120"/>
                <a:ea typeface="微軟正黑體" panose="020B0604030504040204" pitchFamily="34" charset="-120"/>
              </a:rPr>
            </a:br>
            <a:r>
              <a:rPr lang="zh-TW" altLang="zh-TW" b="1" dirty="0" smtClean="0">
                <a:solidFill>
                  <a:schemeClr val="tx1"/>
                </a:solidFill>
                <a:latin typeface="微軟正黑體" panose="020B0604030504040204" pitchFamily="34" charset="-120"/>
                <a:ea typeface="微軟正黑體" panose="020B0604030504040204" pitchFamily="34" charset="-120"/>
              </a:rPr>
              <a:t>先天不足</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sp>
        <p:nvSpPr>
          <p:cNvPr id="23" name="矩形 22"/>
          <p:cNvSpPr/>
          <p:nvPr/>
        </p:nvSpPr>
        <p:spPr>
          <a:xfrm>
            <a:off x="375772" y="2635201"/>
            <a:ext cx="1389843" cy="6480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zh-TW" b="1" dirty="0" smtClean="0">
                <a:solidFill>
                  <a:schemeClr val="tx1"/>
                </a:solidFill>
                <a:latin typeface="微軟正黑體" panose="020B0604030504040204" pitchFamily="34" charset="-120"/>
                <a:ea typeface="微軟正黑體" panose="020B0604030504040204" pitchFamily="34" charset="-120"/>
              </a:rPr>
              <a:t>節能</a:t>
            </a:r>
            <a:r>
              <a:rPr lang="zh-TW" altLang="zh-TW" b="1" dirty="0">
                <a:solidFill>
                  <a:schemeClr val="tx1"/>
                </a:solidFill>
                <a:latin typeface="微軟正黑體" panose="020B0604030504040204" pitchFamily="34" charset="-120"/>
                <a:ea typeface="微軟正黑體" panose="020B0604030504040204" pitchFamily="34" charset="-120"/>
              </a:rPr>
              <a:t>減</a:t>
            </a:r>
            <a:r>
              <a:rPr lang="zh-TW" altLang="zh-TW" b="1" dirty="0" smtClean="0">
                <a:solidFill>
                  <a:schemeClr val="tx1"/>
                </a:solidFill>
                <a:latin typeface="微軟正黑體" panose="020B0604030504040204" pitchFamily="34" charset="-120"/>
                <a:ea typeface="微軟正黑體" panose="020B0604030504040204" pitchFamily="34" charset="-120"/>
              </a:rPr>
              <a:t>碳</a:t>
            </a:r>
            <a:r>
              <a:rPr lang="en-US" altLang="zh-TW" b="1" dirty="0" smtClean="0">
                <a:solidFill>
                  <a:schemeClr val="tx1"/>
                </a:solidFill>
                <a:latin typeface="微軟正黑體" panose="020B0604030504040204" pitchFamily="34" charset="-120"/>
                <a:ea typeface="微軟正黑體" panose="020B0604030504040204" pitchFamily="34" charset="-120"/>
              </a:rPr>
              <a:t/>
            </a:r>
            <a:br>
              <a:rPr lang="en-US" altLang="zh-TW" b="1" dirty="0" smtClean="0">
                <a:solidFill>
                  <a:schemeClr val="tx1"/>
                </a:solidFill>
                <a:latin typeface="微軟正黑體" panose="020B0604030504040204" pitchFamily="34" charset="-120"/>
                <a:ea typeface="微軟正黑體" panose="020B0604030504040204" pitchFamily="34" charset="-120"/>
              </a:rPr>
            </a:br>
            <a:r>
              <a:rPr lang="zh-TW" altLang="zh-TW" b="1" dirty="0" smtClean="0">
                <a:solidFill>
                  <a:schemeClr val="tx1"/>
                </a:solidFill>
                <a:latin typeface="微軟正黑體" panose="020B0604030504040204" pitchFamily="34" charset="-120"/>
                <a:ea typeface="微軟正黑體" panose="020B0604030504040204" pitchFamily="34" charset="-120"/>
              </a:rPr>
              <a:t>政策</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sp>
        <p:nvSpPr>
          <p:cNvPr id="24" name="矩形 23"/>
          <p:cNvSpPr/>
          <p:nvPr/>
        </p:nvSpPr>
        <p:spPr>
          <a:xfrm>
            <a:off x="1878107" y="2118148"/>
            <a:ext cx="1277350" cy="67056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zh-TW" altLang="zh-TW" b="1" dirty="0">
                <a:solidFill>
                  <a:schemeClr val="tx1"/>
                </a:solidFill>
                <a:latin typeface="微軟正黑體" panose="020B0604030504040204" pitchFamily="34" charset="-120"/>
                <a:ea typeface="微軟正黑體" panose="020B0604030504040204" pitchFamily="34" charset="-120"/>
              </a:rPr>
              <a:t>國際</a:t>
            </a:r>
            <a:r>
              <a:rPr lang="zh-TW" altLang="zh-TW" b="1" dirty="0" smtClean="0">
                <a:solidFill>
                  <a:schemeClr val="tx1"/>
                </a:solidFill>
                <a:latin typeface="微軟正黑體" panose="020B0604030504040204" pitchFamily="34" charset="-120"/>
                <a:ea typeface="微軟正黑體" panose="020B0604030504040204" pitchFamily="34" charset="-120"/>
              </a:rPr>
              <a:t>環保</a:t>
            </a:r>
            <a:r>
              <a:rPr lang="en-US" altLang="zh-TW" b="1" dirty="0" smtClean="0">
                <a:solidFill>
                  <a:schemeClr val="tx1"/>
                </a:solidFill>
                <a:latin typeface="微軟正黑體" panose="020B0604030504040204" pitchFamily="34" charset="-120"/>
                <a:ea typeface="微軟正黑體" panose="020B0604030504040204" pitchFamily="34" charset="-120"/>
              </a:rPr>
              <a:t/>
            </a:r>
            <a:br>
              <a:rPr lang="en-US" altLang="zh-TW" b="1" dirty="0" smtClean="0">
                <a:solidFill>
                  <a:schemeClr val="tx1"/>
                </a:solidFill>
                <a:latin typeface="微軟正黑體" panose="020B0604030504040204" pitchFamily="34" charset="-120"/>
                <a:ea typeface="微軟正黑體" panose="020B0604030504040204" pitchFamily="34" charset="-120"/>
              </a:rPr>
            </a:br>
            <a:r>
              <a:rPr lang="zh-TW" altLang="en-US" b="1" dirty="0" smtClean="0">
                <a:solidFill>
                  <a:schemeClr val="tx1"/>
                </a:solidFill>
                <a:latin typeface="微軟正黑體" panose="020B0604030504040204" pitchFamily="34" charset="-120"/>
                <a:ea typeface="微軟正黑體" panose="020B0604030504040204" pitchFamily="34" charset="-120"/>
              </a:rPr>
              <a:t>管制</a:t>
            </a:r>
            <a:r>
              <a:rPr lang="zh-TW" altLang="zh-TW" b="1" dirty="0" smtClean="0">
                <a:solidFill>
                  <a:schemeClr val="tx1"/>
                </a:solidFill>
                <a:latin typeface="微軟正黑體" panose="020B0604030504040204" pitchFamily="34" charset="-120"/>
                <a:ea typeface="微軟正黑體" panose="020B0604030504040204" pitchFamily="34" charset="-120"/>
              </a:rPr>
              <a:t>壓力</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sp>
        <p:nvSpPr>
          <p:cNvPr id="25" name="矩形 24"/>
          <p:cNvSpPr/>
          <p:nvPr/>
        </p:nvSpPr>
        <p:spPr>
          <a:xfrm>
            <a:off x="1878107" y="3112450"/>
            <a:ext cx="1259350" cy="6840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zh-TW" b="1" dirty="0" smtClean="0">
                <a:solidFill>
                  <a:schemeClr val="tx1"/>
                </a:solidFill>
                <a:latin typeface="微軟正黑體" panose="020B0604030504040204" pitchFamily="34" charset="-120"/>
                <a:ea typeface="微軟正黑體" panose="020B0604030504040204" pitchFamily="34" charset="-120"/>
              </a:rPr>
              <a:t>產業結構</a:t>
            </a:r>
            <a:r>
              <a:rPr lang="en-US" altLang="zh-TW" b="1" dirty="0" smtClean="0">
                <a:solidFill>
                  <a:schemeClr val="tx1"/>
                </a:solidFill>
                <a:latin typeface="微軟正黑體" panose="020B0604030504040204" pitchFamily="34" charset="-120"/>
                <a:ea typeface="微軟正黑體" panose="020B0604030504040204" pitchFamily="34" charset="-120"/>
              </a:rPr>
              <a:t/>
            </a:r>
            <a:br>
              <a:rPr lang="en-US" altLang="zh-TW" b="1" dirty="0" smtClean="0">
                <a:solidFill>
                  <a:schemeClr val="tx1"/>
                </a:solidFill>
                <a:latin typeface="微軟正黑體" panose="020B0604030504040204" pitchFamily="34" charset="-120"/>
                <a:ea typeface="微軟正黑體" panose="020B0604030504040204" pitchFamily="34" charset="-120"/>
              </a:rPr>
            </a:br>
            <a:r>
              <a:rPr lang="zh-TW" altLang="zh-TW" b="1" dirty="0" smtClean="0">
                <a:solidFill>
                  <a:schemeClr val="tx1"/>
                </a:solidFill>
                <a:latin typeface="微軟正黑體" panose="020B0604030504040204" pitchFamily="34" charset="-120"/>
                <a:ea typeface="微軟正黑體" panose="020B0604030504040204" pitchFamily="34" charset="-120"/>
              </a:rPr>
              <a:t>轉型</a:t>
            </a:r>
            <a:endParaRPr lang="zh-TW" altLang="en-US" b="1" dirty="0">
              <a:solidFill>
                <a:schemeClr val="tx1"/>
              </a:solidFill>
              <a:latin typeface="微軟正黑體" panose="020B0604030504040204" pitchFamily="34" charset="-120"/>
              <a:ea typeface="微軟正黑體" panose="020B0604030504040204" pitchFamily="34" charset="-120"/>
            </a:endParaRPr>
          </a:p>
        </p:txBody>
      </p:sp>
      <p:pic>
        <p:nvPicPr>
          <p:cNvPr id="26" name="圖片 25"/>
          <p:cNvPicPr>
            <a:picLocks noChangeAspect="1"/>
          </p:cNvPicPr>
          <p:nvPr/>
        </p:nvPicPr>
        <p:blipFill>
          <a:blip r:embed="rId2" cstate="print">
            <a:extLst>
              <a:ext uri="{BEBA8EAE-BF5A-486C-A8C5-ECC9F3942E4B}">
                <a14:imgProps xmlns:a14="http://schemas.microsoft.com/office/drawing/2010/main">
                  <a14:imgLayer r:embed="rId3">
                    <a14:imgEffect>
                      <a14:backgroundRemoval t="3226" b="96416" l="683" r="96587">
                        <a14:foregroundMark x1="15358" y1="60573" x2="15358" y2="60573"/>
                        <a14:foregroundMark x1="10922" y1="56272" x2="10922" y2="56272"/>
                        <a14:foregroundMark x1="8532" y1="50179" x2="8532" y2="50179"/>
                        <a14:foregroundMark x1="13993" y1="46237" x2="13993" y2="46237"/>
                        <a14:foregroundMark x1="16382" y1="47670" x2="16382" y2="47670"/>
                        <a14:foregroundMark x1="16724" y1="52688" x2="16724" y2="52688"/>
                        <a14:foregroundMark x1="21502" y1="52330" x2="21502" y2="52330"/>
                        <a14:foregroundMark x1="24573" y1="50896" x2="24573" y2="50896"/>
                        <a14:foregroundMark x1="24232" y1="56272" x2="24232" y2="56272"/>
                        <a14:foregroundMark x1="21843" y1="62007" x2="21843" y2="62007"/>
                        <a14:foregroundMark x1="30034" y1="79570" x2="30034" y2="79570"/>
                        <a14:foregroundMark x1="29010" y1="75269" x2="29010" y2="75269"/>
                        <a14:foregroundMark x1="28328" y1="83513" x2="28328" y2="83513"/>
                        <a14:foregroundMark x1="26621" y1="84588" x2="26621" y2="84588"/>
                        <a14:foregroundMark x1="23549" y1="84588" x2="23549" y2="84588"/>
                        <a14:foregroundMark x1="22184" y1="82079" x2="22184" y2="82079"/>
                        <a14:foregroundMark x1="70990" y1="79211" x2="70990" y2="79211"/>
                        <a14:foregroundMark x1="72014" y1="76344" x2="72014" y2="76344"/>
                        <a14:foregroundMark x1="16382" y1="44086" x2="16382" y2="44086"/>
                        <a14:foregroundMark x1="13652" y1="50179" x2="13652" y2="50179"/>
                        <a14:foregroundMark x1="20819" y1="54480" x2="20819" y2="54480"/>
                      </a14:backgroundRemoval>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634579" y="4405666"/>
            <a:ext cx="2240066" cy="2128062"/>
          </a:xfrm>
          <a:prstGeom prst="rect">
            <a:avLst/>
          </a:prstGeom>
        </p:spPr>
      </p:pic>
      <p:sp>
        <p:nvSpPr>
          <p:cNvPr id="27" name="文字方塊 26"/>
          <p:cNvSpPr txBox="1"/>
          <p:nvPr/>
        </p:nvSpPr>
        <p:spPr>
          <a:xfrm>
            <a:off x="2110708" y="4842558"/>
            <a:ext cx="374468" cy="1015663"/>
          </a:xfrm>
          <a:prstGeom prst="rect">
            <a:avLst/>
          </a:prstGeom>
          <a:noFill/>
        </p:spPr>
        <p:txBody>
          <a:bodyPr wrap="square" rtlCol="0">
            <a:spAutoFit/>
          </a:bodyPr>
          <a:lstStyle/>
          <a:p>
            <a:r>
              <a:rPr lang="zh-TW" altLang="en-US" b="1" dirty="0" smtClean="0">
                <a:solidFill>
                  <a:srgbClr val="002060"/>
                </a:solidFill>
                <a:latin typeface="微軟正黑體" panose="020B0604030504040204" pitchFamily="34" charset="-120"/>
                <a:ea typeface="微軟正黑體" panose="020B0604030504040204" pitchFamily="34" charset="-120"/>
              </a:rPr>
              <a:t>製造</a:t>
            </a:r>
            <a:r>
              <a:rPr lang="zh-TW" altLang="en-US" b="1" dirty="0">
                <a:solidFill>
                  <a:srgbClr val="002060"/>
                </a:solidFill>
                <a:latin typeface="微軟正黑體" panose="020B0604030504040204" pitchFamily="34" charset="-120"/>
                <a:ea typeface="微軟正黑體" panose="020B0604030504040204" pitchFamily="34" charset="-120"/>
              </a:rPr>
              <a:t>業</a:t>
            </a:r>
          </a:p>
        </p:txBody>
      </p:sp>
      <p:pic>
        <p:nvPicPr>
          <p:cNvPr id="28" name="圖片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48001" y="4731174"/>
            <a:ext cx="2372931" cy="1779699"/>
          </a:xfrm>
          <a:prstGeom prst="rect">
            <a:avLst/>
          </a:prstGeom>
        </p:spPr>
      </p:pic>
      <p:sp>
        <p:nvSpPr>
          <p:cNvPr id="29" name="向右箭號 28"/>
          <p:cNvSpPr/>
          <p:nvPr/>
        </p:nvSpPr>
        <p:spPr bwMode="auto">
          <a:xfrm>
            <a:off x="3126433" y="4717462"/>
            <a:ext cx="1627741" cy="1229853"/>
          </a:xfrm>
          <a:prstGeom prst="stripedRightArrow">
            <a:avLst>
              <a:gd name="adj1" fmla="val 38297"/>
              <a:gd name="adj2" fmla="val 35859"/>
            </a:avLst>
          </a:prstGeom>
          <a:solidFill>
            <a:srgbClr val="FFFF61"/>
          </a:solidFill>
          <a:ln w="12700" cap="flat" cmpd="sng" algn="ctr">
            <a:solidFill>
              <a:srgbClr val="FFC000"/>
            </a:solidFill>
            <a:prstDash val="solid"/>
            <a:round/>
            <a:headEnd type="none" w="sm" len="sm"/>
            <a:tailEnd type="none" w="sm" len="sm"/>
          </a:ln>
          <a:effectLst/>
        </p:spPr>
        <p:txBody>
          <a:bodyPr/>
          <a:lstStyle/>
          <a:p>
            <a:pPr>
              <a:defRPr/>
            </a:pPr>
            <a:endParaRPr lang="zh-TW" altLang="en-US" sz="1600">
              <a:latin typeface="Times New Roman" pitchFamily="18" charset="0"/>
              <a:ea typeface="華康隸書體" pitchFamily="49" charset="-120"/>
              <a:cs typeface="華康中黑體" pitchFamily="49" charset="-120"/>
            </a:endParaRPr>
          </a:p>
        </p:txBody>
      </p:sp>
      <p:sp>
        <p:nvSpPr>
          <p:cNvPr id="30" name="文字方塊 29"/>
          <p:cNvSpPr txBox="1"/>
          <p:nvPr/>
        </p:nvSpPr>
        <p:spPr>
          <a:xfrm>
            <a:off x="3441697" y="5139084"/>
            <a:ext cx="886493" cy="400110"/>
          </a:xfrm>
          <a:prstGeom prst="rect">
            <a:avLst/>
          </a:prstGeom>
          <a:noFill/>
        </p:spPr>
        <p:txBody>
          <a:bodyPr wrap="square" rtlCol="0">
            <a:spAutoFit/>
          </a:bodyPr>
          <a:lstStyle/>
          <a:p>
            <a:r>
              <a:rPr lang="zh-TW" altLang="en-US" sz="2000" b="1" dirty="0" smtClean="0">
                <a:latin typeface="微軟正黑體" panose="020B0604030504040204" pitchFamily="34" charset="-120"/>
                <a:ea typeface="微軟正黑體" panose="020B0604030504040204" pitchFamily="34" charset="-120"/>
              </a:rPr>
              <a:t>補助</a:t>
            </a:r>
            <a:endParaRPr lang="zh-TW" altLang="en-US" sz="2000" b="1" dirty="0">
              <a:latin typeface="微軟正黑體" panose="020B0604030504040204" pitchFamily="34" charset="-120"/>
              <a:ea typeface="微軟正黑體" panose="020B0604030504040204" pitchFamily="34" charset="-120"/>
            </a:endParaRPr>
          </a:p>
        </p:txBody>
      </p:sp>
      <p:sp>
        <p:nvSpPr>
          <p:cNvPr id="31" name="文字方塊 30"/>
          <p:cNvSpPr txBox="1"/>
          <p:nvPr/>
        </p:nvSpPr>
        <p:spPr>
          <a:xfrm rot="19966445">
            <a:off x="6913272" y="4235159"/>
            <a:ext cx="974069" cy="707886"/>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r>
              <a:rPr lang="en-US" altLang="zh-TW" sz="4000" b="1" dirty="0" smtClean="0">
                <a:ln/>
                <a:solidFill>
                  <a:schemeClr val="accent2"/>
                </a:solidFill>
              </a:rPr>
              <a:t>CO</a:t>
            </a:r>
            <a:r>
              <a:rPr lang="en-US" altLang="zh-TW" sz="4000" b="1" baseline="-25000" dirty="0" smtClean="0">
                <a:ln/>
                <a:solidFill>
                  <a:schemeClr val="accent2"/>
                </a:solidFill>
              </a:rPr>
              <a:t>2</a:t>
            </a:r>
            <a:endParaRPr lang="zh-TW" altLang="en-US" sz="4000" b="1" baseline="-25000" dirty="0">
              <a:ln/>
              <a:solidFill>
                <a:schemeClr val="accent2"/>
              </a:solidFill>
            </a:endParaRPr>
          </a:p>
        </p:txBody>
      </p:sp>
      <p:pic>
        <p:nvPicPr>
          <p:cNvPr id="32" name="圖片 31"/>
          <p:cNvPicPr>
            <a:picLocks noChangeAspect="1"/>
          </p:cNvPicPr>
          <p:nvPr/>
        </p:nvPicPr>
        <p:blipFill>
          <a:blip r:embed="rId5"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7536195" y="4835648"/>
            <a:ext cx="703546" cy="703546"/>
          </a:xfrm>
          <a:prstGeom prst="rect">
            <a:avLst/>
          </a:prstGeom>
        </p:spPr>
      </p:pic>
      <p:sp>
        <p:nvSpPr>
          <p:cNvPr id="18" name="閃電 17"/>
          <p:cNvSpPr/>
          <p:nvPr/>
        </p:nvSpPr>
        <p:spPr>
          <a:xfrm>
            <a:off x="2054656" y="1647656"/>
            <a:ext cx="323850" cy="336916"/>
          </a:xfrm>
          <a:prstGeom prst="lightningBolt">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閃電 18"/>
          <p:cNvSpPr/>
          <p:nvPr/>
        </p:nvSpPr>
        <p:spPr>
          <a:xfrm rot="20858617" flipH="1">
            <a:off x="2584352" y="1729008"/>
            <a:ext cx="319312" cy="336916"/>
          </a:xfrm>
          <a:prstGeom prst="lightningBolt">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3" name="閃電 32"/>
          <p:cNvSpPr/>
          <p:nvPr/>
        </p:nvSpPr>
        <p:spPr>
          <a:xfrm rot="10190177" flipH="1">
            <a:off x="383590" y="3355650"/>
            <a:ext cx="319312" cy="336916"/>
          </a:xfrm>
          <a:prstGeom prst="lightningBolt">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p:cNvSpPr txBox="1"/>
          <p:nvPr/>
        </p:nvSpPr>
        <p:spPr>
          <a:xfrm>
            <a:off x="1630366" y="1349061"/>
            <a:ext cx="1036894" cy="307777"/>
          </a:xfrm>
          <a:prstGeom prst="rect">
            <a:avLst/>
          </a:prstGeom>
          <a:noFill/>
        </p:spPr>
        <p:txBody>
          <a:bodyPr wrap="square" rtlCol="0">
            <a:spAutoFit/>
          </a:bodyPr>
          <a:lstStyle/>
          <a:p>
            <a:r>
              <a:rPr lang="zh-TW" altLang="en-US" sz="1400" b="1" dirty="0" smtClean="0">
                <a:solidFill>
                  <a:schemeClr val="bg1">
                    <a:lumMod val="65000"/>
                  </a:schemeClr>
                </a:solidFill>
                <a:latin typeface="微軟正黑體" panose="020B0604030504040204" pitchFamily="34" charset="-120"/>
                <a:ea typeface="微軟正黑體" panose="020B0604030504040204" pitchFamily="34" charset="-120"/>
              </a:rPr>
              <a:t>巴黎協定</a:t>
            </a:r>
            <a:r>
              <a:rPr lang="en-US" altLang="zh-TW" sz="1400" b="1" dirty="0" smtClean="0">
                <a:solidFill>
                  <a:schemeClr val="bg1">
                    <a:lumMod val="65000"/>
                  </a:schemeClr>
                </a:solidFill>
                <a:latin typeface="微軟正黑體" panose="020B0604030504040204" pitchFamily="34" charset="-120"/>
                <a:ea typeface="微軟正黑體" panose="020B0604030504040204" pitchFamily="34" charset="-120"/>
              </a:rPr>
              <a:t>!</a:t>
            </a:r>
            <a:endParaRPr lang="zh-TW" altLang="en-US" sz="1400" b="1" dirty="0">
              <a:solidFill>
                <a:schemeClr val="bg1">
                  <a:lumMod val="65000"/>
                </a:schemeClr>
              </a:solidFill>
              <a:latin typeface="微軟正黑體" panose="020B0604030504040204" pitchFamily="34" charset="-120"/>
              <a:ea typeface="微軟正黑體" panose="020B0604030504040204" pitchFamily="34" charset="-120"/>
            </a:endParaRPr>
          </a:p>
        </p:txBody>
      </p:sp>
      <p:sp>
        <p:nvSpPr>
          <p:cNvPr id="35" name="文字方塊 34"/>
          <p:cNvSpPr txBox="1"/>
          <p:nvPr/>
        </p:nvSpPr>
        <p:spPr>
          <a:xfrm>
            <a:off x="2510181" y="1408708"/>
            <a:ext cx="1036894" cy="307777"/>
          </a:xfrm>
          <a:prstGeom prst="rect">
            <a:avLst/>
          </a:prstGeom>
          <a:noFill/>
        </p:spPr>
        <p:txBody>
          <a:bodyPr wrap="square" rtlCol="0">
            <a:spAutoFit/>
          </a:bodyPr>
          <a:lstStyle/>
          <a:p>
            <a:r>
              <a:rPr lang="zh-TW" altLang="en-US" sz="1400" b="1" dirty="0" smtClean="0">
                <a:solidFill>
                  <a:schemeClr val="bg1">
                    <a:lumMod val="65000"/>
                  </a:schemeClr>
                </a:solidFill>
                <a:latin typeface="微軟正黑體" panose="020B0604030504040204" pitchFamily="34" charset="-120"/>
                <a:ea typeface="微軟正黑體" panose="020B0604030504040204" pitchFamily="34" charset="-120"/>
              </a:rPr>
              <a:t>綠色競爭</a:t>
            </a:r>
            <a:r>
              <a:rPr lang="en-US" altLang="zh-TW" sz="1400" b="1" dirty="0" smtClean="0">
                <a:solidFill>
                  <a:schemeClr val="bg1">
                    <a:lumMod val="65000"/>
                  </a:schemeClr>
                </a:solidFill>
                <a:latin typeface="微軟正黑體" panose="020B0604030504040204" pitchFamily="34" charset="-120"/>
                <a:ea typeface="微軟正黑體" panose="020B0604030504040204" pitchFamily="34" charset="-120"/>
              </a:rPr>
              <a:t>!</a:t>
            </a:r>
            <a:endParaRPr lang="zh-TW" altLang="en-US" sz="1400" b="1" dirty="0">
              <a:solidFill>
                <a:schemeClr val="bg1">
                  <a:lumMod val="65000"/>
                </a:schemeClr>
              </a:solidFill>
              <a:latin typeface="微軟正黑體" panose="020B0604030504040204" pitchFamily="34" charset="-120"/>
              <a:ea typeface="微軟正黑體" panose="020B0604030504040204" pitchFamily="34" charset="-120"/>
            </a:endParaRPr>
          </a:p>
        </p:txBody>
      </p:sp>
      <p:sp>
        <p:nvSpPr>
          <p:cNvPr id="36" name="文字方塊 35"/>
          <p:cNvSpPr txBox="1"/>
          <p:nvPr/>
        </p:nvSpPr>
        <p:spPr>
          <a:xfrm>
            <a:off x="48683" y="3723397"/>
            <a:ext cx="838846" cy="307777"/>
          </a:xfrm>
          <a:prstGeom prst="rect">
            <a:avLst/>
          </a:prstGeom>
          <a:noFill/>
        </p:spPr>
        <p:txBody>
          <a:bodyPr wrap="square" rtlCol="0">
            <a:spAutoFit/>
          </a:bodyPr>
          <a:lstStyle/>
          <a:p>
            <a:r>
              <a:rPr lang="zh-TW" altLang="en-US" sz="1400" b="1" dirty="0" smtClean="0">
                <a:solidFill>
                  <a:schemeClr val="bg1">
                    <a:lumMod val="65000"/>
                  </a:schemeClr>
                </a:solidFill>
                <a:latin typeface="微軟正黑體" panose="020B0604030504040204" pitchFamily="34" charset="-120"/>
                <a:ea typeface="微軟正黑體" panose="020B0604030504040204" pitchFamily="34" charset="-120"/>
              </a:rPr>
              <a:t>溫管法</a:t>
            </a:r>
            <a:r>
              <a:rPr lang="en-US" altLang="zh-TW" sz="1400" b="1" dirty="0" smtClean="0">
                <a:solidFill>
                  <a:schemeClr val="bg1">
                    <a:lumMod val="65000"/>
                  </a:schemeClr>
                </a:solidFill>
                <a:latin typeface="微軟正黑體" panose="020B0604030504040204" pitchFamily="34" charset="-120"/>
                <a:ea typeface="微軟正黑體" panose="020B0604030504040204" pitchFamily="34" charset="-120"/>
              </a:rPr>
              <a:t>!</a:t>
            </a:r>
            <a:endParaRPr lang="zh-TW" altLang="en-US" sz="1400" b="1" dirty="0">
              <a:solidFill>
                <a:schemeClr val="bg1">
                  <a:lumMod val="65000"/>
                </a:schemeClr>
              </a:solidFill>
              <a:latin typeface="微軟正黑體" panose="020B0604030504040204" pitchFamily="34" charset="-120"/>
              <a:ea typeface="微軟正黑體" panose="020B0604030504040204" pitchFamily="34" charset="-120"/>
            </a:endParaRPr>
          </a:p>
        </p:txBody>
      </p:sp>
      <p:sp>
        <p:nvSpPr>
          <p:cNvPr id="37" name="閃電 36"/>
          <p:cNvSpPr/>
          <p:nvPr/>
        </p:nvSpPr>
        <p:spPr>
          <a:xfrm rot="10800000">
            <a:off x="1061522" y="3245246"/>
            <a:ext cx="323850" cy="336916"/>
          </a:xfrm>
          <a:prstGeom prst="lightningBolt">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8" name="文字方塊 37"/>
          <p:cNvSpPr txBox="1"/>
          <p:nvPr/>
        </p:nvSpPr>
        <p:spPr>
          <a:xfrm>
            <a:off x="810019" y="3603127"/>
            <a:ext cx="955595" cy="523220"/>
          </a:xfrm>
          <a:prstGeom prst="rect">
            <a:avLst/>
          </a:prstGeom>
          <a:noFill/>
        </p:spPr>
        <p:txBody>
          <a:bodyPr wrap="square" rtlCol="0">
            <a:spAutoFit/>
          </a:bodyPr>
          <a:lstStyle/>
          <a:p>
            <a:r>
              <a:rPr lang="zh-TW" altLang="en-US" sz="1400" b="1" dirty="0" smtClean="0">
                <a:solidFill>
                  <a:schemeClr val="bg1">
                    <a:lumMod val="65000"/>
                  </a:schemeClr>
                </a:solidFill>
                <a:latin typeface="微軟正黑體" panose="020B0604030504040204" pitchFamily="34" charset="-120"/>
                <a:ea typeface="微軟正黑體" panose="020B0604030504040204" pitchFamily="34" charset="-120"/>
              </a:rPr>
              <a:t>地方自治條例</a:t>
            </a:r>
            <a:r>
              <a:rPr lang="en-US" altLang="zh-TW" sz="1400" b="1" dirty="0" smtClean="0">
                <a:solidFill>
                  <a:schemeClr val="bg1">
                    <a:lumMod val="65000"/>
                  </a:schemeClr>
                </a:solidFill>
                <a:latin typeface="微軟正黑體" panose="020B0604030504040204" pitchFamily="34" charset="-120"/>
                <a:ea typeface="微軟正黑體" panose="020B0604030504040204" pitchFamily="34" charset="-120"/>
              </a:rPr>
              <a:t>!</a:t>
            </a:r>
            <a:endParaRPr lang="zh-TW" altLang="en-US" sz="1400" b="1" dirty="0">
              <a:solidFill>
                <a:schemeClr val="bg1">
                  <a:lumMod val="65000"/>
                </a:schemeClr>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9843692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71833" y="142504"/>
            <a:ext cx="8438856" cy="1022074"/>
          </a:xfrm>
        </p:spPr>
        <p:txBody>
          <a:bodyPr/>
          <a:lstStyle/>
          <a:p>
            <a:r>
              <a:rPr lang="zh-TW" altLang="en-US" dirty="0" smtClean="0">
                <a:latin typeface="+mj-ea"/>
                <a:ea typeface="+mj-ea"/>
              </a:rPr>
              <a:t>一</a:t>
            </a:r>
            <a:r>
              <a:rPr lang="zh-TW" altLang="en-US" dirty="0">
                <a:latin typeface="+mj-ea"/>
                <a:ea typeface="+mj-ea"/>
              </a:rPr>
              <a:t>、背景說明</a:t>
            </a:r>
          </a:p>
        </p:txBody>
      </p:sp>
      <p:sp>
        <p:nvSpPr>
          <p:cNvPr id="3" name="投影片編號版面配置區 2"/>
          <p:cNvSpPr>
            <a:spLocks noGrp="1"/>
          </p:cNvSpPr>
          <p:nvPr>
            <p:ph type="sldNum" sz="quarter" idx="12"/>
          </p:nvPr>
        </p:nvSpPr>
        <p:spPr/>
        <p:txBody>
          <a:bodyPr/>
          <a:lstStyle/>
          <a:p>
            <a:fld id="{64F91F71-B242-4F66-A874-205898BB22E7}" type="slidenum">
              <a:rPr lang="zh-TW" altLang="en-US" smtClean="0"/>
              <a:pPr/>
              <a:t>3</a:t>
            </a:fld>
            <a:endParaRPr lang="zh-TW" altLang="en-US" dirty="0"/>
          </a:p>
        </p:txBody>
      </p:sp>
      <p:sp>
        <p:nvSpPr>
          <p:cNvPr id="33" name="向下箭號 32"/>
          <p:cNvSpPr/>
          <p:nvPr/>
        </p:nvSpPr>
        <p:spPr>
          <a:xfrm>
            <a:off x="272980" y="5157192"/>
            <a:ext cx="8710153" cy="807730"/>
          </a:xfrm>
          <a:prstGeom prst="downArrow">
            <a:avLst>
              <a:gd name="adj1" fmla="val 59526"/>
              <a:gd name="adj2" fmla="val 67149"/>
            </a:avLst>
          </a:prstGeom>
          <a:gradFill flip="none" rotWithShape="1">
            <a:gsLst>
              <a:gs pos="0">
                <a:srgbClr val="FFFF66"/>
              </a:gs>
              <a:gs pos="30000">
                <a:srgbClr val="FFFF99"/>
              </a:gs>
              <a:gs pos="89000">
                <a:schemeClr val="accent1">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34" name="矩形 33"/>
          <p:cNvSpPr/>
          <p:nvPr/>
        </p:nvSpPr>
        <p:spPr bwMode="auto">
          <a:xfrm>
            <a:off x="272980" y="1696363"/>
            <a:ext cx="5674903" cy="1547136"/>
          </a:xfrm>
          <a:prstGeom prst="rect">
            <a:avLst/>
          </a:prstGeom>
          <a:noFill/>
          <a:ln w="28575" cap="flat" cmpd="sng" algn="ctr">
            <a:solidFill>
              <a:srgbClr val="000099"/>
            </a:solidFill>
            <a:prstDash val="lg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600" b="0" i="0" u="none" strike="noStrike" cap="none" normalizeH="0" baseline="0" smtClean="0">
              <a:ln>
                <a:noFill/>
              </a:ln>
              <a:solidFill>
                <a:schemeClr val="tx1"/>
              </a:solidFill>
              <a:effectLst/>
              <a:latin typeface="微軟正黑體" panose="020B0604030504040204" pitchFamily="34" charset="-120"/>
              <a:ea typeface="微軟正黑體" panose="020B0604030504040204" pitchFamily="34" charset="-120"/>
            </a:endParaRPr>
          </a:p>
        </p:txBody>
      </p:sp>
      <p:sp>
        <p:nvSpPr>
          <p:cNvPr id="35" name="矩形 34"/>
          <p:cNvSpPr/>
          <p:nvPr/>
        </p:nvSpPr>
        <p:spPr bwMode="auto">
          <a:xfrm>
            <a:off x="285574" y="3531037"/>
            <a:ext cx="8634540" cy="1470912"/>
          </a:xfrm>
          <a:prstGeom prst="rect">
            <a:avLst/>
          </a:prstGeom>
          <a:noFill/>
          <a:ln w="28575" cap="flat" cmpd="sng" algn="ctr">
            <a:solidFill>
              <a:srgbClr val="006600"/>
            </a:solidFill>
            <a:prstDash val="lg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600" b="0" i="0" u="none" strike="noStrike" cap="none" normalizeH="0" baseline="0" smtClean="0">
              <a:ln>
                <a:noFill/>
              </a:ln>
              <a:solidFill>
                <a:schemeClr val="tx1"/>
              </a:solidFill>
              <a:effectLst/>
              <a:latin typeface="微軟正黑體" panose="020B0604030504040204" pitchFamily="34" charset="-120"/>
              <a:ea typeface="微軟正黑體" panose="020B0604030504040204" pitchFamily="34" charset="-120"/>
            </a:endParaRPr>
          </a:p>
        </p:txBody>
      </p:sp>
      <p:sp>
        <p:nvSpPr>
          <p:cNvPr id="37" name="圓角矩形 36"/>
          <p:cNvSpPr/>
          <p:nvPr/>
        </p:nvSpPr>
        <p:spPr bwMode="auto">
          <a:xfrm>
            <a:off x="3398620" y="3754645"/>
            <a:ext cx="2446425" cy="984501"/>
          </a:xfrm>
          <a:prstGeom prst="roundRect">
            <a:avLst/>
          </a:prstGeom>
          <a:solidFill>
            <a:srgbClr val="ADD39B"/>
          </a:solidFill>
          <a:ln w="38100">
            <a:solidFill>
              <a:schemeClr val="accent2">
                <a:lumMod val="75000"/>
              </a:schemeClr>
            </a:solidFill>
            <a:headEnd type="none" w="sm" len="sm"/>
            <a:tailEnd type="none" w="sm" len="sm"/>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algn="ctr"/>
            <a:endParaRPr lang="en-US" altLang="zh-TW" sz="1600" b="1" dirty="0" smtClean="0">
              <a:solidFill>
                <a:srgbClr val="0000FF"/>
              </a:solidFill>
              <a:latin typeface="微軟正黑體" panose="020B0604030504040204" pitchFamily="34" charset="-120"/>
              <a:ea typeface="微軟正黑體" panose="020B0604030504040204" pitchFamily="34" charset="-120"/>
              <a:cs typeface="Times New Roman" pitchFamily="18" charset="0"/>
            </a:endParaRPr>
          </a:p>
          <a:p>
            <a:pPr algn="ctr"/>
            <a:r>
              <a:rPr lang="zh-TW" altLang="en-US" sz="2000" b="1" dirty="0" smtClean="0">
                <a:solidFill>
                  <a:srgbClr val="0000FF"/>
                </a:solidFill>
                <a:latin typeface="微軟正黑體" panose="020B0604030504040204" pitchFamily="34" charset="-120"/>
                <a:ea typeface="微軟正黑體" panose="020B0604030504040204" pitchFamily="34" charset="-120"/>
                <a:cs typeface="Times New Roman" pitchFamily="18" charset="0"/>
              </a:rPr>
              <a:t>低</a:t>
            </a:r>
            <a:r>
              <a:rPr lang="zh-TW" altLang="en-US" sz="2000" b="1" dirty="0">
                <a:solidFill>
                  <a:srgbClr val="0000FF"/>
                </a:solidFill>
                <a:latin typeface="微軟正黑體" panose="020B0604030504040204" pitchFamily="34" charset="-120"/>
                <a:ea typeface="微軟正黑體" panose="020B0604030504040204" pitchFamily="34" charset="-120"/>
                <a:cs typeface="Times New Roman" pitchFamily="18" charset="0"/>
              </a:rPr>
              <a:t>碳燃料替代</a:t>
            </a:r>
          </a:p>
        </p:txBody>
      </p:sp>
      <p:sp>
        <p:nvSpPr>
          <p:cNvPr id="38" name="Text Box 48"/>
          <p:cNvSpPr txBox="1">
            <a:spLocks noChangeArrowheads="1"/>
          </p:cNvSpPr>
          <p:nvPr/>
        </p:nvSpPr>
        <p:spPr bwMode="auto">
          <a:xfrm>
            <a:off x="770832" y="1466818"/>
            <a:ext cx="4788112" cy="461665"/>
          </a:xfrm>
          <a:prstGeom prst="rect">
            <a:avLst/>
          </a:prstGeom>
          <a:solidFill>
            <a:schemeClr val="accent1">
              <a:lumMod val="75000"/>
            </a:schemeClr>
          </a:solidFill>
          <a:ln>
            <a:noFill/>
            <a:headEnd/>
            <a:tailEnd/>
          </a:ln>
          <a:effectLst>
            <a:outerShdw blurRad="50800" dist="38100" dir="5400000" algn="t"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eaLnBrk="0" fontAlgn="auto" latinLnBrk="0" hangingPunct="0">
              <a:lnSpc>
                <a:spcPct val="100000"/>
              </a:lnSpc>
              <a:spcBef>
                <a:spcPct val="50000"/>
              </a:spcBef>
              <a:spcAft>
                <a:spcPts val="0"/>
              </a:spcAft>
              <a:buClrTx/>
              <a:buSzTx/>
              <a:buFontTx/>
              <a:buNone/>
              <a:tabLst/>
              <a:defRPr/>
            </a:pPr>
            <a:r>
              <a:rPr kumimoji="0" lang="zh-TW" altLang="en-US" sz="2400" b="1" i="0" u="none" strike="noStrike" kern="0" cap="none" spc="0" normalizeH="0" baseline="0" noProof="0" dirty="0" smtClean="0">
                <a:ln>
                  <a:noFill/>
                </a:ln>
                <a:solidFill>
                  <a:schemeClr val="bg1"/>
                </a:solidFill>
                <a:effectLst/>
                <a:uLnTx/>
                <a:uFillTx/>
                <a:latin typeface="微軟正黑體" panose="020B0604030504040204" pitchFamily="34" charset="-120"/>
                <a:ea typeface="微軟正黑體" panose="020B0604030504040204" pitchFamily="34" charset="-120"/>
              </a:rPr>
              <a:t>營造產業良好減碳環境</a:t>
            </a:r>
            <a:endParaRPr kumimoji="0" lang="zh-TW" altLang="en-US" sz="2400" b="1" i="0" u="none" strike="noStrike" kern="0" cap="none" spc="0" normalizeH="0" baseline="0" noProof="0" dirty="0">
              <a:ln>
                <a:noFill/>
              </a:ln>
              <a:solidFill>
                <a:schemeClr val="bg1"/>
              </a:solidFill>
              <a:effectLst/>
              <a:uLnTx/>
              <a:uFillTx/>
              <a:latin typeface="微軟正黑體" panose="020B0604030504040204" pitchFamily="34" charset="-120"/>
              <a:ea typeface="微軟正黑體" panose="020B0604030504040204" pitchFamily="34" charset="-120"/>
            </a:endParaRPr>
          </a:p>
        </p:txBody>
      </p:sp>
      <p:sp>
        <p:nvSpPr>
          <p:cNvPr id="39" name="圓角矩形 38"/>
          <p:cNvSpPr/>
          <p:nvPr/>
        </p:nvSpPr>
        <p:spPr bwMode="auto">
          <a:xfrm>
            <a:off x="476025" y="3754645"/>
            <a:ext cx="2565930" cy="989204"/>
          </a:xfrm>
          <a:prstGeom prst="roundRect">
            <a:avLst/>
          </a:prstGeom>
          <a:solidFill>
            <a:srgbClr val="ADD39B"/>
          </a:solidFill>
          <a:ln w="38100">
            <a:solidFill>
              <a:schemeClr val="accent2">
                <a:lumMod val="75000"/>
              </a:schemeClr>
            </a:solidFill>
            <a:headEnd type="none" w="sm" len="sm"/>
            <a:tailEnd type="none" w="sm" len="sm"/>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auto" hangingPunct="0">
              <a:spcBef>
                <a:spcPct val="50000"/>
              </a:spcBef>
              <a:spcAft>
                <a:spcPts val="0"/>
              </a:spcAft>
              <a:defRPr/>
            </a:pPr>
            <a:r>
              <a:rPr kumimoji="0" lang="zh-TW" altLang="en-US" sz="2000" b="1" kern="0" dirty="0" smtClean="0">
                <a:solidFill>
                  <a:srgbClr val="0000FF"/>
                </a:solidFill>
                <a:latin typeface="微軟正黑體" panose="020B0604030504040204" pitchFamily="34" charset="-120"/>
                <a:ea typeface="微軟正黑體" panose="020B0604030504040204" pitchFamily="34" charset="-120"/>
                <a:cs typeface="華康中黑體" pitchFamily="49" charset="-120"/>
              </a:rPr>
              <a:t>公用設施或</a:t>
            </a:r>
            <a:endParaRPr kumimoji="0" lang="en-US" altLang="zh-TW" sz="2000" b="1" kern="0" dirty="0" smtClean="0">
              <a:solidFill>
                <a:srgbClr val="0000FF"/>
              </a:solidFill>
              <a:latin typeface="微軟正黑體" panose="020B0604030504040204" pitchFamily="34" charset="-120"/>
              <a:ea typeface="微軟正黑體" panose="020B0604030504040204" pitchFamily="34" charset="-120"/>
              <a:cs typeface="華康中黑體" pitchFamily="49" charset="-120"/>
            </a:endParaRPr>
          </a:p>
          <a:p>
            <a:pPr algn="ctr" eaLnBrk="0" fontAlgn="auto" hangingPunct="0">
              <a:spcBef>
                <a:spcPct val="50000"/>
              </a:spcBef>
              <a:spcAft>
                <a:spcPts val="0"/>
              </a:spcAft>
              <a:defRPr/>
            </a:pPr>
            <a:r>
              <a:rPr kumimoji="0" lang="zh-TW" altLang="en-US" sz="2000" b="1" kern="0" dirty="0" smtClean="0">
                <a:solidFill>
                  <a:srgbClr val="0000FF"/>
                </a:solidFill>
                <a:latin typeface="微軟正黑體" panose="020B0604030504040204" pitchFamily="34" charset="-120"/>
                <a:ea typeface="微軟正黑體" panose="020B0604030504040204" pitchFamily="34" charset="-120"/>
                <a:cs typeface="華康中黑體" pitchFamily="49" charset="-120"/>
              </a:rPr>
              <a:t>製程改善更新</a:t>
            </a:r>
            <a:endParaRPr kumimoji="0" lang="zh-TW" altLang="en-US" sz="2000" b="1" kern="0" dirty="0">
              <a:solidFill>
                <a:srgbClr val="0000FF"/>
              </a:solidFill>
              <a:latin typeface="微軟正黑體" panose="020B0604030504040204" pitchFamily="34" charset="-120"/>
              <a:ea typeface="微軟正黑體" panose="020B0604030504040204" pitchFamily="34" charset="-120"/>
              <a:cs typeface="華康中黑體" pitchFamily="49" charset="-120"/>
            </a:endParaRPr>
          </a:p>
        </p:txBody>
      </p:sp>
      <p:sp>
        <p:nvSpPr>
          <p:cNvPr id="40" name="圓角矩形 39"/>
          <p:cNvSpPr/>
          <p:nvPr/>
        </p:nvSpPr>
        <p:spPr bwMode="auto">
          <a:xfrm>
            <a:off x="6201962" y="3756665"/>
            <a:ext cx="2488753" cy="982481"/>
          </a:xfrm>
          <a:prstGeom prst="roundRect">
            <a:avLst/>
          </a:prstGeom>
          <a:solidFill>
            <a:srgbClr val="ADD39B"/>
          </a:solidFill>
          <a:ln w="38100">
            <a:solidFill>
              <a:schemeClr val="accent2">
                <a:lumMod val="75000"/>
              </a:schemeClr>
            </a:solidFill>
            <a:headEnd type="none" w="sm" len="sm"/>
            <a:tailEnd type="none" w="sm" len="sm"/>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a:r>
              <a:rPr lang="zh-TW" altLang="en-US" sz="2000" b="1" dirty="0" smtClean="0">
                <a:solidFill>
                  <a:srgbClr val="0000FF"/>
                </a:solidFill>
                <a:latin typeface="微軟正黑體" panose="020B0604030504040204" pitchFamily="34" charset="-120"/>
                <a:ea typeface="微軟正黑體" panose="020B0604030504040204" pitchFamily="34" charset="-120"/>
                <a:cs typeface="Times New Roman" pitchFamily="18" charset="0"/>
              </a:rPr>
              <a:t>生質能源替代</a:t>
            </a:r>
            <a:endParaRPr kumimoji="1" lang="zh-TW" altLang="en-US" sz="2000" b="0" i="0" u="none" strike="noStrike" cap="none" normalizeH="0" baseline="0" dirty="0" smtClean="0">
              <a:ln>
                <a:noFill/>
              </a:ln>
              <a:solidFill>
                <a:srgbClr val="0000FF"/>
              </a:solidFill>
              <a:effectLst/>
              <a:latin typeface="微軟正黑體" panose="020B0604030504040204" pitchFamily="34" charset="-120"/>
              <a:ea typeface="微軟正黑體" panose="020B0604030504040204" pitchFamily="34" charset="-120"/>
            </a:endParaRPr>
          </a:p>
        </p:txBody>
      </p:sp>
      <p:grpSp>
        <p:nvGrpSpPr>
          <p:cNvPr id="42" name="群組 41"/>
          <p:cNvGrpSpPr/>
          <p:nvPr/>
        </p:nvGrpSpPr>
        <p:grpSpPr>
          <a:xfrm>
            <a:off x="2602564" y="4902305"/>
            <a:ext cx="4000560" cy="470911"/>
            <a:chOff x="2571720" y="3441208"/>
            <a:chExt cx="4000560" cy="470911"/>
          </a:xfrm>
        </p:grpSpPr>
        <p:sp>
          <p:nvSpPr>
            <p:cNvPr id="43" name="Text Box 48"/>
            <p:cNvSpPr txBox="1">
              <a:spLocks noChangeArrowheads="1"/>
            </p:cNvSpPr>
            <p:nvPr/>
          </p:nvSpPr>
          <p:spPr bwMode="auto">
            <a:xfrm>
              <a:off x="2592216" y="3450454"/>
              <a:ext cx="3924000" cy="461665"/>
            </a:xfrm>
            <a:prstGeom prst="rect">
              <a:avLst/>
            </a:prstGeom>
            <a:solidFill>
              <a:srgbClr val="0066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0" marR="0" lvl="0" indent="0" algn="ctr" defTabSz="914400" eaLnBrk="0" fontAlgn="auto" latinLnBrk="0" hangingPunct="0">
                <a:lnSpc>
                  <a:spcPct val="100000"/>
                </a:lnSpc>
                <a:spcBef>
                  <a:spcPct val="50000"/>
                </a:spcBef>
                <a:spcAft>
                  <a:spcPts val="0"/>
                </a:spcAft>
                <a:buClrTx/>
                <a:buSzTx/>
                <a:buFontTx/>
                <a:buNone/>
                <a:tabLst/>
                <a:defRPr/>
              </a:pPr>
              <a:endParaRPr kumimoji="0" lang="zh-TW" altLang="en-US" sz="2400" b="1" i="0" u="none" strike="noStrike" kern="0" cap="none" spc="0" normalizeH="0" baseline="0" noProof="0" dirty="0">
                <a:ln>
                  <a:noFill/>
                </a:ln>
                <a:solidFill>
                  <a:schemeClr val="bg1"/>
                </a:solidFill>
                <a:effectLst/>
                <a:uLnTx/>
                <a:uFillTx/>
                <a:latin typeface="微軟正黑體" panose="020B0604030504040204" pitchFamily="34" charset="-120"/>
                <a:ea typeface="微軟正黑體" panose="020B0604030504040204" pitchFamily="34" charset="-120"/>
              </a:endParaRPr>
            </a:p>
          </p:txBody>
        </p:sp>
        <p:sp>
          <p:nvSpPr>
            <p:cNvPr id="44" name="矩形 43"/>
            <p:cNvSpPr/>
            <p:nvPr/>
          </p:nvSpPr>
          <p:spPr>
            <a:xfrm>
              <a:off x="2571720" y="3441208"/>
              <a:ext cx="4000560" cy="461665"/>
            </a:xfrm>
            <a:prstGeom prst="rect">
              <a:avLst/>
            </a:prstGeom>
            <a:solidFill>
              <a:schemeClr val="accent2">
                <a:lumMod val="75000"/>
              </a:schemeClr>
            </a:solidFill>
          </p:spPr>
          <p:txBody>
            <a:bodyPr wrap="square">
              <a:spAutoFit/>
            </a:bodyPr>
            <a:lstStyle/>
            <a:p>
              <a:pPr marL="0" marR="0" lvl="0" indent="0" algn="ctr" defTabSz="914400" eaLnBrk="0" fontAlgn="auto" latinLnBrk="0" hangingPunct="0">
                <a:lnSpc>
                  <a:spcPct val="100000"/>
                </a:lnSpc>
                <a:spcBef>
                  <a:spcPct val="50000"/>
                </a:spcBef>
                <a:spcAft>
                  <a:spcPts val="0"/>
                </a:spcAft>
                <a:buClrTx/>
                <a:buSzTx/>
                <a:buFontTx/>
                <a:buNone/>
                <a:tabLst/>
                <a:defRPr/>
              </a:pPr>
              <a:r>
                <a:rPr kumimoji="0" lang="zh-TW" altLang="en-US" sz="2400" b="1" kern="0" dirty="0" smtClean="0">
                  <a:solidFill>
                    <a:schemeClr val="bg1"/>
                  </a:solidFill>
                  <a:latin typeface="微軟正黑體" panose="020B0604030504040204" pitchFamily="34" charset="-120"/>
                  <a:ea typeface="微軟正黑體" panose="020B0604030504040204" pitchFamily="34" charset="-120"/>
                </a:rPr>
                <a:t>技術導入擴大減碳潛力</a:t>
              </a:r>
              <a:endParaRPr kumimoji="0" lang="zh-TW" altLang="en-US" sz="2400" b="1" kern="0" dirty="0">
                <a:solidFill>
                  <a:schemeClr val="bg1"/>
                </a:solidFill>
                <a:latin typeface="微軟正黑體" panose="020B0604030504040204" pitchFamily="34" charset="-120"/>
                <a:ea typeface="微軟正黑體" panose="020B0604030504040204" pitchFamily="34" charset="-120"/>
              </a:endParaRPr>
            </a:p>
          </p:txBody>
        </p:sp>
      </p:grpSp>
      <p:grpSp>
        <p:nvGrpSpPr>
          <p:cNvPr id="45" name="群組 44"/>
          <p:cNvGrpSpPr/>
          <p:nvPr/>
        </p:nvGrpSpPr>
        <p:grpSpPr>
          <a:xfrm>
            <a:off x="2868010" y="2121282"/>
            <a:ext cx="2809842" cy="369332"/>
            <a:chOff x="788492" y="2092453"/>
            <a:chExt cx="2809842" cy="369332"/>
          </a:xfrm>
          <a:gradFill flip="none" rotWithShape="1">
            <a:gsLst>
              <a:gs pos="0">
                <a:schemeClr val="bg2">
                  <a:lumMod val="60000"/>
                  <a:lumOff val="40000"/>
                </a:schemeClr>
              </a:gs>
              <a:gs pos="41000">
                <a:schemeClr val="accent4">
                  <a:lumMod val="40000"/>
                  <a:lumOff val="60000"/>
                </a:schemeClr>
              </a:gs>
              <a:gs pos="100000">
                <a:schemeClr val="bg2">
                  <a:lumMod val="20000"/>
                  <a:lumOff val="80000"/>
                </a:schemeClr>
              </a:gs>
            </a:gsLst>
            <a:lin ang="2700000" scaled="1"/>
            <a:tileRect/>
          </a:gradFill>
          <a:effectLst/>
        </p:grpSpPr>
        <p:sp>
          <p:nvSpPr>
            <p:cNvPr id="46" name="圓角矩形 45"/>
            <p:cNvSpPr/>
            <p:nvPr/>
          </p:nvSpPr>
          <p:spPr bwMode="auto">
            <a:xfrm>
              <a:off x="788492" y="2097099"/>
              <a:ext cx="2809842" cy="360040"/>
            </a:xfrm>
            <a:prstGeom prst="roundRect">
              <a:avLst/>
            </a:prstGeom>
            <a:grpFill/>
            <a:ln w="12700" cap="flat"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600" b="1" i="0" u="none" strike="noStrike" cap="none" normalizeH="0" baseline="0" smtClean="0">
                <a:ln>
                  <a:noFill/>
                </a:ln>
                <a:solidFill>
                  <a:schemeClr val="tx1"/>
                </a:solidFill>
                <a:effectLst/>
                <a:latin typeface="微軟正黑體" panose="020B0604030504040204" pitchFamily="34" charset="-120"/>
                <a:ea typeface="微軟正黑體" panose="020B0604030504040204" pitchFamily="34" charset="-120"/>
              </a:endParaRPr>
            </a:p>
          </p:txBody>
        </p:sp>
        <p:sp>
          <p:nvSpPr>
            <p:cNvPr id="47" name="矩形 46"/>
            <p:cNvSpPr/>
            <p:nvPr/>
          </p:nvSpPr>
          <p:spPr>
            <a:xfrm>
              <a:off x="1331639" y="2092453"/>
              <a:ext cx="1723549" cy="369332"/>
            </a:xfrm>
            <a:prstGeom prst="rect">
              <a:avLst/>
            </a:prstGeom>
            <a:noFill/>
          </p:spPr>
          <p:txBody>
            <a:bodyPr wrap="none">
              <a:spAutoFit/>
            </a:bodyPr>
            <a:lstStyle/>
            <a:p>
              <a:pPr lvl="0" algn="ctr" defTabSz="1066800">
                <a:lnSpc>
                  <a:spcPct val="90000"/>
                </a:lnSpc>
                <a:spcAft>
                  <a:spcPct val="35000"/>
                </a:spcAft>
              </a:pPr>
              <a:r>
                <a:rPr lang="zh-TW" altLang="en-US" sz="2000" b="1" dirty="0" smtClean="0">
                  <a:solidFill>
                    <a:schemeClr val="tx1"/>
                  </a:solidFill>
                  <a:latin typeface="微軟正黑體" panose="020B0604030504040204" pitchFamily="34" charset="-120"/>
                  <a:ea typeface="微軟正黑體" panose="020B0604030504040204" pitchFamily="34" charset="-120"/>
                </a:rPr>
                <a:t>營造減碳環境</a:t>
              </a:r>
              <a:endParaRPr lang="zh-TW" altLang="en-US" sz="2000" b="1" dirty="0">
                <a:solidFill>
                  <a:schemeClr val="tx1"/>
                </a:solidFill>
                <a:latin typeface="微軟正黑體" panose="020B0604030504040204" pitchFamily="34" charset="-120"/>
                <a:ea typeface="微軟正黑體" panose="020B0604030504040204" pitchFamily="34" charset="-120"/>
              </a:endParaRPr>
            </a:p>
          </p:txBody>
        </p:sp>
      </p:grpSp>
      <p:grpSp>
        <p:nvGrpSpPr>
          <p:cNvPr id="48" name="群組 47"/>
          <p:cNvGrpSpPr/>
          <p:nvPr/>
        </p:nvGrpSpPr>
        <p:grpSpPr>
          <a:xfrm>
            <a:off x="2868010" y="2553330"/>
            <a:ext cx="2809842" cy="373297"/>
            <a:chOff x="4642478" y="2132856"/>
            <a:chExt cx="2809842" cy="373297"/>
          </a:xfrm>
          <a:solidFill>
            <a:srgbClr val="ADD39B"/>
          </a:solidFill>
          <a:effectLst/>
        </p:grpSpPr>
        <p:sp>
          <p:nvSpPr>
            <p:cNvPr id="49" name="圓角矩形 48"/>
            <p:cNvSpPr/>
            <p:nvPr/>
          </p:nvSpPr>
          <p:spPr bwMode="auto">
            <a:xfrm>
              <a:off x="4642478" y="2132856"/>
              <a:ext cx="2809842" cy="360040"/>
            </a:xfrm>
            <a:prstGeom prst="roundRect">
              <a:avLst/>
            </a:prstGeom>
            <a:grpFill/>
            <a:ln w="38100">
              <a:solidFill>
                <a:schemeClr val="accent2">
                  <a:lumMod val="75000"/>
                </a:schemeClr>
              </a:solidFill>
              <a:headEnd type="none" w="sm" len="sm"/>
              <a:tailEnd type="none" w="sm" len="sm"/>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600" b="1" i="0" u="none" strike="noStrike" cap="none" normalizeH="0" baseline="0" smtClean="0">
                <a:ln>
                  <a:noFill/>
                </a:ln>
                <a:solidFill>
                  <a:schemeClr val="tx1"/>
                </a:solidFill>
                <a:effectLst/>
                <a:latin typeface="微軟正黑體" panose="020B0604030504040204" pitchFamily="34" charset="-120"/>
                <a:ea typeface="微軟正黑體" panose="020B0604030504040204" pitchFamily="34" charset="-120"/>
              </a:endParaRPr>
            </a:p>
          </p:txBody>
        </p:sp>
        <p:sp>
          <p:nvSpPr>
            <p:cNvPr id="50" name="矩形 49"/>
            <p:cNvSpPr/>
            <p:nvPr/>
          </p:nvSpPr>
          <p:spPr>
            <a:xfrm>
              <a:off x="4929145" y="2136821"/>
              <a:ext cx="2236510" cy="369332"/>
            </a:xfrm>
            <a:prstGeom prst="rect">
              <a:avLst/>
            </a:prstGeom>
            <a:noFill/>
            <a:ln>
              <a:noFill/>
            </a:ln>
          </p:spPr>
          <p:txBody>
            <a:bodyPr wrap="none">
              <a:spAutoFit/>
            </a:bodyPr>
            <a:lstStyle/>
            <a:p>
              <a:pPr lvl="0" algn="ctr" defTabSz="1066800">
                <a:lnSpc>
                  <a:spcPct val="90000"/>
                </a:lnSpc>
                <a:spcAft>
                  <a:spcPct val="35000"/>
                </a:spcAft>
              </a:pPr>
              <a:r>
                <a:rPr lang="zh-TW" altLang="en-US" sz="2000" b="1" dirty="0" smtClean="0">
                  <a:solidFill>
                    <a:srgbClr val="0000FF"/>
                  </a:solidFill>
                  <a:latin typeface="微軟正黑體" panose="020B0604030504040204" pitchFamily="34" charset="-120"/>
                  <a:ea typeface="微軟正黑體" panose="020B0604030504040204" pitchFamily="34" charset="-120"/>
                </a:rPr>
                <a:t>溫室氣體減量專案</a:t>
              </a:r>
              <a:endParaRPr lang="zh-TW" altLang="en-US" sz="2000" b="1" dirty="0">
                <a:solidFill>
                  <a:srgbClr val="0000FF"/>
                </a:solidFill>
                <a:latin typeface="微軟正黑體" panose="020B0604030504040204" pitchFamily="34" charset="-120"/>
                <a:ea typeface="微軟正黑體" panose="020B0604030504040204" pitchFamily="34" charset="-120"/>
              </a:endParaRPr>
            </a:p>
          </p:txBody>
        </p:sp>
      </p:grpSp>
      <p:grpSp>
        <p:nvGrpSpPr>
          <p:cNvPr id="51" name="群組 50"/>
          <p:cNvGrpSpPr/>
          <p:nvPr/>
        </p:nvGrpSpPr>
        <p:grpSpPr>
          <a:xfrm>
            <a:off x="493276" y="2192226"/>
            <a:ext cx="1903596" cy="721144"/>
            <a:chOff x="5434566" y="2132855"/>
            <a:chExt cx="1903596" cy="721144"/>
          </a:xfrm>
          <a:effectLst/>
        </p:grpSpPr>
        <p:sp>
          <p:nvSpPr>
            <p:cNvPr id="52" name="圓角矩形 51"/>
            <p:cNvSpPr/>
            <p:nvPr/>
          </p:nvSpPr>
          <p:spPr bwMode="auto">
            <a:xfrm>
              <a:off x="5434566" y="2132855"/>
              <a:ext cx="1903596" cy="704015"/>
            </a:xfrm>
            <a:prstGeom prst="roundRect">
              <a:avLst/>
            </a:prstGeom>
            <a:gradFill flip="none" rotWithShape="1">
              <a:gsLst>
                <a:gs pos="0">
                  <a:srgbClr val="6666FF">
                    <a:tint val="66000"/>
                    <a:satMod val="160000"/>
                  </a:srgbClr>
                </a:gs>
                <a:gs pos="50000">
                  <a:srgbClr val="6666FF">
                    <a:tint val="44500"/>
                    <a:satMod val="160000"/>
                  </a:srgbClr>
                </a:gs>
                <a:gs pos="100000">
                  <a:srgbClr val="6666FF">
                    <a:tint val="23500"/>
                    <a:satMod val="160000"/>
                  </a:srgbClr>
                </a:gs>
              </a:gsLst>
              <a:lin ang="2700000" scaled="1"/>
              <a:tileRect/>
            </a:gradFill>
            <a:ln w="12700" cap="flat"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600" b="1" i="0" u="none" strike="noStrike" cap="none" normalizeH="0" baseline="0" smtClean="0">
                <a:ln>
                  <a:noFill/>
                </a:ln>
                <a:solidFill>
                  <a:schemeClr val="tx1"/>
                </a:solidFill>
                <a:effectLst/>
                <a:latin typeface="微軟正黑體" panose="020B0604030504040204" pitchFamily="34" charset="-120"/>
                <a:ea typeface="微軟正黑體" panose="020B0604030504040204" pitchFamily="34" charset="-120"/>
              </a:endParaRPr>
            </a:p>
          </p:txBody>
        </p:sp>
        <p:sp>
          <p:nvSpPr>
            <p:cNvPr id="53" name="矩形 52"/>
            <p:cNvSpPr/>
            <p:nvPr/>
          </p:nvSpPr>
          <p:spPr>
            <a:xfrm>
              <a:off x="5524590" y="2146113"/>
              <a:ext cx="1723549" cy="707886"/>
            </a:xfrm>
            <a:prstGeom prst="rect">
              <a:avLst/>
            </a:prstGeom>
          </p:spPr>
          <p:txBody>
            <a:bodyPr wrap="none">
              <a:spAutoFit/>
            </a:bodyPr>
            <a:lstStyle/>
            <a:p>
              <a:pPr marL="0" marR="0" lvl="0" indent="0" algn="ctr" defTabSz="914400" eaLnBrk="0" fontAlgn="auto" latinLnBrk="0" hangingPunct="0">
                <a:lnSpc>
                  <a:spcPct val="100000"/>
                </a:lnSpc>
                <a:spcBef>
                  <a:spcPct val="50000"/>
                </a:spcBef>
                <a:spcAft>
                  <a:spcPts val="0"/>
                </a:spcAft>
                <a:buClrTx/>
                <a:buSzTx/>
                <a:buFontTx/>
                <a:buNone/>
                <a:tabLst/>
                <a:defRPr/>
              </a:pPr>
              <a:r>
                <a:rPr kumimoji="0" lang="zh-TW" altLang="en-US" sz="2000" b="1" kern="0" dirty="0" smtClean="0">
                  <a:solidFill>
                    <a:schemeClr val="tx1"/>
                  </a:solidFill>
                  <a:latin typeface="微軟正黑體" panose="020B0604030504040204" pitchFamily="34" charset="-120"/>
                  <a:ea typeface="微軟正黑體" panose="020B0604030504040204" pitchFamily="34" charset="-120"/>
                </a:rPr>
                <a:t>運作</a:t>
              </a:r>
              <a:r>
                <a:rPr kumimoji="0" lang="en-US" altLang="zh-TW" sz="2000" b="1" kern="0" dirty="0" smtClean="0">
                  <a:solidFill>
                    <a:schemeClr val="tx1"/>
                  </a:solidFill>
                  <a:latin typeface="微軟正黑體" panose="020B0604030504040204" pitchFamily="34" charset="-120"/>
                  <a:ea typeface="微軟正黑體" panose="020B0604030504040204" pitchFamily="34" charset="-120"/>
                </a:rPr>
                <a:t/>
              </a:r>
              <a:br>
                <a:rPr kumimoji="0" lang="en-US" altLang="zh-TW" sz="2000" b="1" kern="0" dirty="0" smtClean="0">
                  <a:solidFill>
                    <a:schemeClr val="tx1"/>
                  </a:solidFill>
                  <a:latin typeface="微軟正黑體" panose="020B0604030504040204" pitchFamily="34" charset="-120"/>
                  <a:ea typeface="微軟正黑體" panose="020B0604030504040204" pitchFamily="34" charset="-120"/>
                </a:rPr>
              </a:br>
              <a:r>
                <a:rPr kumimoji="0" lang="zh-TW" altLang="en-US" sz="2000" b="1" kern="0" dirty="0" smtClean="0">
                  <a:solidFill>
                    <a:schemeClr val="tx1"/>
                  </a:solidFill>
                  <a:latin typeface="微軟正黑體" panose="020B0604030504040204" pitchFamily="34" charset="-120"/>
                  <a:ea typeface="微軟正黑體" panose="020B0604030504040204" pitchFamily="34" charset="-120"/>
                </a:rPr>
                <a:t>產業因應小組</a:t>
              </a:r>
              <a:endParaRPr kumimoji="0" lang="zh-TW" altLang="en-US" sz="2000" b="1" kern="0" dirty="0">
                <a:solidFill>
                  <a:schemeClr val="tx1"/>
                </a:solidFill>
                <a:latin typeface="微軟正黑體" panose="020B0604030504040204" pitchFamily="34" charset="-120"/>
                <a:ea typeface="微軟正黑體" panose="020B0604030504040204" pitchFamily="34" charset="-120"/>
              </a:endParaRPr>
            </a:p>
          </p:txBody>
        </p:sp>
      </p:grpSp>
      <p:sp>
        <p:nvSpPr>
          <p:cNvPr id="54" name="向右箭號 53"/>
          <p:cNvSpPr/>
          <p:nvPr/>
        </p:nvSpPr>
        <p:spPr bwMode="auto">
          <a:xfrm>
            <a:off x="2509500" y="2252041"/>
            <a:ext cx="287609" cy="589321"/>
          </a:xfrm>
          <a:prstGeom prst="rightArrow">
            <a:avLst/>
          </a:prstGeom>
          <a:solidFill>
            <a:schemeClr val="bg1">
              <a:lumMod val="65000"/>
            </a:schemeClr>
          </a:solidFill>
          <a:ln w="12700" cap="flat"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600" b="1" i="0" u="none" strike="noStrike" cap="none" normalizeH="0" baseline="0" smtClean="0">
              <a:ln>
                <a:noFill/>
              </a:ln>
              <a:solidFill>
                <a:schemeClr val="tx1"/>
              </a:solidFill>
              <a:effectLst/>
              <a:latin typeface="微軟正黑體" panose="020B0604030504040204" pitchFamily="34" charset="-120"/>
              <a:ea typeface="微軟正黑體" panose="020B0604030504040204" pitchFamily="34" charset="-120"/>
            </a:endParaRPr>
          </a:p>
        </p:txBody>
      </p:sp>
      <p:cxnSp>
        <p:nvCxnSpPr>
          <p:cNvPr id="55" name="直線單箭頭接點 54"/>
          <p:cNvCxnSpPr>
            <a:endCxn id="49" idx="3"/>
          </p:cNvCxnSpPr>
          <p:nvPr/>
        </p:nvCxnSpPr>
        <p:spPr bwMode="auto">
          <a:xfrm flipH="1" flipV="1">
            <a:off x="5677852" y="2733350"/>
            <a:ext cx="1798763" cy="143280"/>
          </a:xfrm>
          <a:prstGeom prst="straightConnector1">
            <a:avLst/>
          </a:prstGeom>
          <a:solidFill>
            <a:schemeClr val="accent1"/>
          </a:solidFill>
          <a:ln w="57150" cap="flat" cmpd="sng" algn="ctr">
            <a:solidFill>
              <a:srgbClr val="FF9933"/>
            </a:solidFill>
            <a:prstDash val="solid"/>
            <a:round/>
            <a:headEnd type="none" w="sm" len="sm"/>
            <a:tailEnd type="triangle"/>
          </a:ln>
          <a:effectLst/>
        </p:spPr>
      </p:cxnSp>
      <p:cxnSp>
        <p:nvCxnSpPr>
          <p:cNvPr id="56" name="直線單箭頭接點 55"/>
          <p:cNvCxnSpPr>
            <a:endCxn id="37" idx="0"/>
          </p:cNvCxnSpPr>
          <p:nvPr/>
        </p:nvCxnSpPr>
        <p:spPr bwMode="auto">
          <a:xfrm flipH="1">
            <a:off x="4621833" y="2926627"/>
            <a:ext cx="2451706" cy="828018"/>
          </a:xfrm>
          <a:prstGeom prst="straightConnector1">
            <a:avLst/>
          </a:prstGeom>
          <a:solidFill>
            <a:schemeClr val="accent1"/>
          </a:solidFill>
          <a:ln w="57150" cap="flat" cmpd="sng" algn="ctr">
            <a:solidFill>
              <a:srgbClr val="FF9933"/>
            </a:solidFill>
            <a:prstDash val="solid"/>
            <a:round/>
            <a:headEnd type="none" w="sm" len="sm"/>
            <a:tailEnd type="triangle"/>
          </a:ln>
          <a:effectLst/>
        </p:spPr>
      </p:cxnSp>
      <p:cxnSp>
        <p:nvCxnSpPr>
          <p:cNvPr id="57" name="直線單箭頭接點 56"/>
          <p:cNvCxnSpPr>
            <a:endCxn id="40" idx="0"/>
          </p:cNvCxnSpPr>
          <p:nvPr/>
        </p:nvCxnSpPr>
        <p:spPr bwMode="auto">
          <a:xfrm flipH="1">
            <a:off x="7446339" y="2808158"/>
            <a:ext cx="93174" cy="948507"/>
          </a:xfrm>
          <a:prstGeom prst="straightConnector1">
            <a:avLst/>
          </a:prstGeom>
          <a:solidFill>
            <a:schemeClr val="accent1"/>
          </a:solidFill>
          <a:ln w="57150" cap="flat" cmpd="sng" algn="ctr">
            <a:solidFill>
              <a:srgbClr val="FF9933"/>
            </a:solidFill>
            <a:prstDash val="solid"/>
            <a:round/>
            <a:headEnd type="none" w="sm" len="sm"/>
            <a:tailEnd type="triangle"/>
          </a:ln>
          <a:effectLst/>
        </p:spPr>
      </p:cxnSp>
      <p:cxnSp>
        <p:nvCxnSpPr>
          <p:cNvPr id="59" name="直線單箭頭接點 58"/>
          <p:cNvCxnSpPr>
            <a:endCxn id="39" idx="0"/>
          </p:cNvCxnSpPr>
          <p:nvPr/>
        </p:nvCxnSpPr>
        <p:spPr bwMode="auto">
          <a:xfrm flipH="1">
            <a:off x="1758990" y="2827022"/>
            <a:ext cx="5661884" cy="927623"/>
          </a:xfrm>
          <a:prstGeom prst="straightConnector1">
            <a:avLst/>
          </a:prstGeom>
          <a:solidFill>
            <a:schemeClr val="accent1"/>
          </a:solidFill>
          <a:ln w="57150" cap="flat" cmpd="sng" algn="ctr">
            <a:solidFill>
              <a:srgbClr val="FF9933"/>
            </a:solidFill>
            <a:prstDash val="solid"/>
            <a:round/>
            <a:headEnd type="none" w="sm" len="sm"/>
            <a:tailEnd type="triangle"/>
          </a:ln>
          <a:effectLst/>
        </p:spPr>
      </p:cxnSp>
      <p:grpSp>
        <p:nvGrpSpPr>
          <p:cNvPr id="60" name="群組 59"/>
          <p:cNvGrpSpPr/>
          <p:nvPr/>
        </p:nvGrpSpPr>
        <p:grpSpPr>
          <a:xfrm>
            <a:off x="6146955" y="1813855"/>
            <a:ext cx="2859369" cy="1715414"/>
            <a:chOff x="6154675" y="1576041"/>
            <a:chExt cx="2859369" cy="1619041"/>
          </a:xfrm>
        </p:grpSpPr>
        <p:sp>
          <p:nvSpPr>
            <p:cNvPr id="61" name="爆炸 2 60"/>
            <p:cNvSpPr/>
            <p:nvPr/>
          </p:nvSpPr>
          <p:spPr>
            <a:xfrm rot="861982">
              <a:off x="6154675" y="1576041"/>
              <a:ext cx="2859369" cy="1619041"/>
            </a:xfrm>
            <a:prstGeom prst="irregularSeal2">
              <a:avLst/>
            </a:prstGeom>
            <a:solidFill>
              <a:srgbClr val="FFFF66"/>
            </a:solidFill>
            <a:ln w="28575">
              <a:solidFill>
                <a:srgbClr val="FF993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62" name="矩形 61"/>
            <p:cNvSpPr/>
            <p:nvPr/>
          </p:nvSpPr>
          <p:spPr>
            <a:xfrm>
              <a:off x="6490056" y="2087851"/>
              <a:ext cx="2031326" cy="757130"/>
            </a:xfrm>
            <a:prstGeom prst="rect">
              <a:avLst/>
            </a:prstGeom>
          </p:spPr>
          <p:txBody>
            <a:bodyPr wrap="none" anchor="ctr">
              <a:spAutoFit/>
            </a:bodyPr>
            <a:lstStyle/>
            <a:p>
              <a:pPr lvl="0" algn="ctr" defTabSz="1066800">
                <a:lnSpc>
                  <a:spcPct val="90000"/>
                </a:lnSpc>
                <a:spcAft>
                  <a:spcPct val="35000"/>
                </a:spcAft>
              </a:pPr>
              <a:r>
                <a:rPr lang="zh-TW" altLang="en-US" sz="2400" b="1" dirty="0" smtClean="0">
                  <a:solidFill>
                    <a:srgbClr val="FF0000"/>
                  </a:solidFill>
                  <a:latin typeface="微軟正黑體" panose="020B0604030504040204" pitchFamily="34" charset="-120"/>
                  <a:ea typeface="微軟正黑體" panose="020B0604030504040204" pitchFamily="34" charset="-120"/>
                </a:rPr>
                <a:t>低碳科技應用</a:t>
              </a:r>
              <a:r>
                <a:rPr lang="en-US" altLang="zh-TW" sz="2400" b="1" dirty="0" smtClean="0">
                  <a:solidFill>
                    <a:srgbClr val="FF0000"/>
                  </a:solidFill>
                  <a:latin typeface="微軟正黑體" panose="020B0604030504040204" pitchFamily="34" charset="-120"/>
                  <a:ea typeface="微軟正黑體" panose="020B0604030504040204" pitchFamily="34" charset="-120"/>
                </a:rPr>
                <a:t/>
              </a:r>
              <a:br>
                <a:rPr lang="en-US" altLang="zh-TW" sz="2400" b="1" dirty="0" smtClean="0">
                  <a:solidFill>
                    <a:srgbClr val="FF0000"/>
                  </a:solidFill>
                  <a:latin typeface="微軟正黑體" panose="020B0604030504040204" pitchFamily="34" charset="-120"/>
                  <a:ea typeface="微軟正黑體" panose="020B0604030504040204" pitchFamily="34" charset="-120"/>
                </a:rPr>
              </a:br>
              <a:r>
                <a:rPr lang="zh-TW" altLang="en-US" sz="2400" b="1" dirty="0" smtClean="0">
                  <a:solidFill>
                    <a:srgbClr val="FF0000"/>
                  </a:solidFill>
                  <a:latin typeface="微軟正黑體" panose="020B0604030504040204" pitchFamily="34" charset="-120"/>
                  <a:ea typeface="微軟正黑體" panose="020B0604030504040204" pitchFamily="34" charset="-120"/>
                </a:rPr>
                <a:t>補助</a:t>
              </a:r>
              <a:endParaRPr lang="zh-TW" altLang="en-US" sz="2400" b="1" dirty="0">
                <a:solidFill>
                  <a:srgbClr val="FF0000"/>
                </a:solidFill>
                <a:latin typeface="微軟正黑體" panose="020B0604030504040204" pitchFamily="34" charset="-120"/>
                <a:ea typeface="微軟正黑體" panose="020B0604030504040204" pitchFamily="34" charset="-120"/>
              </a:endParaRPr>
            </a:p>
          </p:txBody>
        </p:sp>
      </p:grpSp>
      <p:sp>
        <p:nvSpPr>
          <p:cNvPr id="63" name="十字形 62"/>
          <p:cNvSpPr/>
          <p:nvPr/>
        </p:nvSpPr>
        <p:spPr>
          <a:xfrm>
            <a:off x="7345835" y="1776401"/>
            <a:ext cx="252000" cy="252000"/>
          </a:xfrm>
          <a:prstGeom prst="plus">
            <a:avLst>
              <a:gd name="adj" fmla="val 43280"/>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64" name="圓角矩形 63"/>
          <p:cNvSpPr/>
          <p:nvPr/>
        </p:nvSpPr>
        <p:spPr>
          <a:xfrm>
            <a:off x="6866468" y="1310194"/>
            <a:ext cx="1210734" cy="396000"/>
          </a:xfrm>
          <a:prstGeom prst="roundRect">
            <a:avLst/>
          </a:prstGeom>
          <a:solidFill>
            <a:srgbClr val="FFFF66"/>
          </a:solid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smtClean="0">
                <a:solidFill>
                  <a:srgbClr val="FF0000"/>
                </a:solidFill>
                <a:latin typeface="微軟正黑體" panose="020B0604030504040204" pitchFamily="34" charset="-120"/>
                <a:ea typeface="微軟正黑體" panose="020B0604030504040204" pitchFamily="34" charset="-120"/>
              </a:rPr>
              <a:t>輔導</a:t>
            </a:r>
            <a:endParaRPr lang="zh-TW" altLang="en-US" sz="2400" b="1" dirty="0">
              <a:solidFill>
                <a:srgbClr val="FF0000"/>
              </a:solidFill>
              <a:latin typeface="微軟正黑體" panose="020B0604030504040204" pitchFamily="34" charset="-120"/>
              <a:ea typeface="微軟正黑體" panose="020B0604030504040204" pitchFamily="34" charset="-120"/>
            </a:endParaRPr>
          </a:p>
        </p:txBody>
      </p:sp>
      <p:grpSp>
        <p:nvGrpSpPr>
          <p:cNvPr id="65" name="群組 64"/>
          <p:cNvGrpSpPr/>
          <p:nvPr/>
        </p:nvGrpSpPr>
        <p:grpSpPr>
          <a:xfrm>
            <a:off x="2052010" y="5986943"/>
            <a:ext cx="5501296" cy="470911"/>
            <a:chOff x="2571719" y="3441208"/>
            <a:chExt cx="4308464" cy="470911"/>
          </a:xfrm>
          <a:solidFill>
            <a:srgbClr val="FF5050"/>
          </a:solidFill>
        </p:grpSpPr>
        <p:sp>
          <p:nvSpPr>
            <p:cNvPr id="66" name="Text Box 48"/>
            <p:cNvSpPr txBox="1">
              <a:spLocks noChangeArrowheads="1"/>
            </p:cNvSpPr>
            <p:nvPr/>
          </p:nvSpPr>
          <p:spPr bwMode="auto">
            <a:xfrm>
              <a:off x="2592216" y="3450454"/>
              <a:ext cx="3924000" cy="461665"/>
            </a:xfrm>
            <a:prstGeom prst="rect">
              <a:avLst/>
            </a:prstGeom>
            <a:gr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0" marR="0" lvl="0" indent="0" algn="ctr" defTabSz="914400" eaLnBrk="0" fontAlgn="auto" latinLnBrk="0" hangingPunct="0">
                <a:lnSpc>
                  <a:spcPct val="100000"/>
                </a:lnSpc>
                <a:spcBef>
                  <a:spcPct val="50000"/>
                </a:spcBef>
                <a:spcAft>
                  <a:spcPts val="0"/>
                </a:spcAft>
                <a:buClrTx/>
                <a:buSzTx/>
                <a:buFontTx/>
                <a:buNone/>
                <a:tabLst/>
                <a:defRPr/>
              </a:pPr>
              <a:endParaRPr kumimoji="0" lang="zh-TW" altLang="en-US" sz="2400" b="1" i="0" u="none" strike="noStrike" kern="0" cap="none" spc="0" normalizeH="0" baseline="0" noProof="0" dirty="0">
                <a:ln>
                  <a:noFill/>
                </a:ln>
                <a:solidFill>
                  <a:schemeClr val="bg1"/>
                </a:solidFill>
                <a:effectLst/>
                <a:uLnTx/>
                <a:uFillTx/>
                <a:latin typeface="微軟正黑體" panose="020B0604030504040204" pitchFamily="34" charset="-120"/>
                <a:ea typeface="微軟正黑體" panose="020B0604030504040204" pitchFamily="34" charset="-120"/>
              </a:endParaRPr>
            </a:p>
          </p:txBody>
        </p:sp>
        <p:sp>
          <p:nvSpPr>
            <p:cNvPr id="67" name="矩形 66"/>
            <p:cNvSpPr/>
            <p:nvPr/>
          </p:nvSpPr>
          <p:spPr>
            <a:xfrm>
              <a:off x="2571719" y="3441208"/>
              <a:ext cx="4308464" cy="461665"/>
            </a:xfrm>
            <a:prstGeom prst="rect">
              <a:avLst/>
            </a:prstGeom>
            <a:grpFill/>
          </p:spPr>
          <p:txBody>
            <a:bodyPr wrap="square">
              <a:spAutoFit/>
            </a:bodyPr>
            <a:lstStyle/>
            <a:p>
              <a:pPr algn="ctr"/>
              <a:r>
                <a:rPr lang="zh-TW" altLang="en-US" sz="2400" b="1" dirty="0" smtClean="0">
                  <a:solidFill>
                    <a:schemeClr val="bg1"/>
                  </a:solidFill>
                  <a:latin typeface="微軟正黑體" panose="020B0604030504040204" pitchFamily="34" charset="-120"/>
                  <a:ea typeface="微軟正黑體" panose="020B0604030504040204" pitchFamily="34" charset="-120"/>
                </a:rPr>
                <a:t>促進</a:t>
              </a:r>
              <a:r>
                <a:rPr lang="zh-TW" altLang="en-US" sz="2400" b="1" dirty="0">
                  <a:solidFill>
                    <a:schemeClr val="bg1"/>
                  </a:solidFill>
                  <a:latin typeface="微軟正黑體" panose="020B0604030504040204" pitchFamily="34" charset="-120"/>
                  <a:ea typeface="微軟正黑體" panose="020B0604030504040204" pitchFamily="34" charset="-120"/>
                </a:rPr>
                <a:t>產業投資節能減</a:t>
              </a:r>
              <a:r>
                <a:rPr lang="zh-TW" altLang="en-US" sz="2400" b="1" dirty="0" smtClean="0">
                  <a:solidFill>
                    <a:schemeClr val="bg1"/>
                  </a:solidFill>
                  <a:latin typeface="微軟正黑體" panose="020B0604030504040204" pitchFamily="34" charset="-120"/>
                  <a:ea typeface="微軟正黑體" panose="020B0604030504040204" pitchFamily="34" charset="-120"/>
                </a:rPr>
                <a:t>碳，擴大實質減量</a:t>
              </a:r>
              <a:endParaRPr lang="zh-TW" altLang="en-US" sz="2400" b="1" dirty="0">
                <a:solidFill>
                  <a:schemeClr val="bg1"/>
                </a:solidFill>
                <a:latin typeface="微軟正黑體" panose="020B0604030504040204" pitchFamily="34" charset="-120"/>
                <a:ea typeface="微軟正黑體" panose="020B0604030504040204" pitchFamily="34" charset="-120"/>
              </a:endParaRPr>
            </a:p>
          </p:txBody>
        </p:sp>
      </p:grpSp>
      <p:sp>
        <p:nvSpPr>
          <p:cNvPr id="68" name="文字方塊 67"/>
          <p:cNvSpPr txBox="1"/>
          <p:nvPr/>
        </p:nvSpPr>
        <p:spPr>
          <a:xfrm>
            <a:off x="1115617" y="5889466"/>
            <a:ext cx="720080" cy="707886"/>
          </a:xfrm>
          <a:prstGeom prst="rect">
            <a:avLst/>
          </a:prstGeom>
          <a:noFill/>
        </p:spPr>
        <p:txBody>
          <a:bodyPr wrap="square" rtlCol="0">
            <a:spAutoFit/>
          </a:bodyPr>
          <a:lstStyle/>
          <a:p>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補助</a:t>
            </a:r>
            <a:r>
              <a:rPr lang="en-US" altLang="zh-TW"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r>
            <a:br>
              <a:rPr lang="en-US" altLang="zh-TW"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b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目的</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9438639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52783" y="142504"/>
            <a:ext cx="8438856" cy="1022074"/>
          </a:xfrm>
        </p:spPr>
        <p:txBody>
          <a:bodyPr/>
          <a:lstStyle/>
          <a:p>
            <a:r>
              <a:rPr lang="zh-TW" altLang="en-US" dirty="0" smtClean="0">
                <a:latin typeface="微軟正黑體" panose="020B0604030504040204" pitchFamily="34" charset="-120"/>
                <a:ea typeface="微軟正黑體" panose="020B0604030504040204" pitchFamily="34" charset="-120"/>
              </a:rPr>
              <a:t>二、計畫作業程序</a:t>
            </a:r>
            <a:endParaRPr lang="zh-TW" altLang="en-US" dirty="0">
              <a:latin typeface="微軟正黑體" panose="020B0604030504040204" pitchFamily="34" charset="-120"/>
              <a:ea typeface="微軟正黑體" panose="020B0604030504040204" pitchFamily="34" charset="-120"/>
            </a:endParaRPr>
          </a:p>
        </p:txBody>
      </p:sp>
      <p:cxnSp>
        <p:nvCxnSpPr>
          <p:cNvPr id="5" name="直線單箭頭接點 215"/>
          <p:cNvCxnSpPr/>
          <p:nvPr/>
        </p:nvCxnSpPr>
        <p:spPr>
          <a:xfrm>
            <a:off x="3654335" y="6008875"/>
            <a:ext cx="1" cy="291687"/>
          </a:xfrm>
          <a:prstGeom prst="straightConnector1">
            <a:avLst/>
          </a:prstGeom>
          <a:noFill/>
          <a:ln w="19050" cap="flat" cmpd="sng" algn="ctr">
            <a:solidFill>
              <a:srgbClr val="63A537"/>
            </a:solidFill>
            <a:prstDash val="solid"/>
            <a:miter lim="800000"/>
            <a:tailEnd type="triangle"/>
          </a:ln>
          <a:effectLst/>
        </p:spPr>
      </p:cxnSp>
      <p:cxnSp>
        <p:nvCxnSpPr>
          <p:cNvPr id="6" name="直線單箭頭接點 215"/>
          <p:cNvCxnSpPr>
            <a:stCxn id="12" idx="2"/>
            <a:endCxn id="13" idx="0"/>
          </p:cNvCxnSpPr>
          <p:nvPr/>
        </p:nvCxnSpPr>
        <p:spPr>
          <a:xfrm flipH="1">
            <a:off x="3662712" y="3960218"/>
            <a:ext cx="1344" cy="151675"/>
          </a:xfrm>
          <a:prstGeom prst="straightConnector1">
            <a:avLst/>
          </a:prstGeom>
          <a:noFill/>
          <a:ln w="19050" cap="flat" cmpd="sng" algn="ctr">
            <a:solidFill>
              <a:srgbClr val="63A537"/>
            </a:solidFill>
            <a:prstDash val="solid"/>
            <a:miter lim="800000"/>
            <a:tailEnd type="triangle"/>
          </a:ln>
          <a:effectLst/>
        </p:spPr>
      </p:cxnSp>
      <p:cxnSp>
        <p:nvCxnSpPr>
          <p:cNvPr id="7" name="直線單箭頭接點 215"/>
          <p:cNvCxnSpPr>
            <a:endCxn id="45" idx="0"/>
          </p:cNvCxnSpPr>
          <p:nvPr/>
        </p:nvCxnSpPr>
        <p:spPr>
          <a:xfrm>
            <a:off x="3655682" y="4332446"/>
            <a:ext cx="8373" cy="320690"/>
          </a:xfrm>
          <a:prstGeom prst="straightConnector1">
            <a:avLst/>
          </a:prstGeom>
          <a:noFill/>
          <a:ln w="19050" cap="flat" cmpd="sng" algn="ctr">
            <a:solidFill>
              <a:srgbClr val="63A537"/>
            </a:solidFill>
            <a:prstDash val="solid"/>
            <a:miter lim="800000"/>
            <a:tailEnd type="triangle"/>
          </a:ln>
          <a:effectLst/>
        </p:spPr>
      </p:cxnSp>
      <p:sp>
        <p:nvSpPr>
          <p:cNvPr id="8" name="圓角矩形 71"/>
          <p:cNvSpPr/>
          <p:nvPr>
            <p:custDataLst>
              <p:tags r:id="rId1"/>
            </p:custDataLst>
          </p:nvPr>
        </p:nvSpPr>
        <p:spPr>
          <a:xfrm>
            <a:off x="2234237" y="1100529"/>
            <a:ext cx="5408583" cy="5712846"/>
          </a:xfrm>
          <a:prstGeom prst="roundRect">
            <a:avLst>
              <a:gd name="adj" fmla="val 10000"/>
            </a:avLst>
          </a:prstGeom>
          <a:noFill/>
          <a:ln w="12700" cap="flat" cmpd="sng" algn="ctr">
            <a:solidFill>
              <a:srgbClr val="63A537">
                <a:hueOff val="-1166893"/>
                <a:satOff val="13497"/>
                <a:lumOff val="-980"/>
                <a:alphaOff val="0"/>
              </a:srgbClr>
            </a:solidFill>
            <a:prstDash val="solid"/>
            <a:miter lim="800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TW" altLang="en-US" sz="1600" b="0" i="0" u="none" strike="noStrike" kern="0" cap="none" spc="0" normalizeH="0" baseline="0" noProof="0" smtClean="0">
              <a:ln>
                <a:noFill/>
              </a:ln>
              <a:solidFill>
                <a:prstClr val="black">
                  <a:hueOff val="0"/>
                  <a:satOff val="0"/>
                  <a:lumOff val="0"/>
                  <a:alphaOff val="0"/>
                </a:prstClr>
              </a:solidFill>
              <a:effectLst/>
              <a:uLnTx/>
              <a:uFillTx/>
              <a:latin typeface="微軟正黑體" panose="020B0604030504040204" pitchFamily="34" charset="-120"/>
              <a:ea typeface="微軟正黑體" panose="020B0604030504040204" pitchFamily="34" charset="-120"/>
            </a:endParaRPr>
          </a:p>
        </p:txBody>
      </p:sp>
      <p:cxnSp>
        <p:nvCxnSpPr>
          <p:cNvPr id="9" name="直線單箭頭接點 39"/>
          <p:cNvCxnSpPr>
            <a:endCxn id="18" idx="2"/>
          </p:cNvCxnSpPr>
          <p:nvPr/>
        </p:nvCxnSpPr>
        <p:spPr>
          <a:xfrm>
            <a:off x="4766762" y="3781701"/>
            <a:ext cx="564978" cy="2036"/>
          </a:xfrm>
          <a:prstGeom prst="straightConnector1">
            <a:avLst/>
          </a:prstGeom>
          <a:noFill/>
          <a:ln w="19050" cap="flat" cmpd="sng" algn="ctr">
            <a:solidFill>
              <a:srgbClr val="63A537"/>
            </a:solidFill>
            <a:prstDash val="solid"/>
            <a:miter lim="800000"/>
            <a:tailEnd type="triangle"/>
          </a:ln>
          <a:effectLst/>
        </p:spPr>
      </p:cxnSp>
      <p:sp>
        <p:nvSpPr>
          <p:cNvPr id="10" name="AutoShape 7"/>
          <p:cNvSpPr>
            <a:spLocks noChangeArrowheads="1"/>
          </p:cNvSpPr>
          <p:nvPr>
            <p:custDataLst>
              <p:tags r:id="rId2"/>
            </p:custDataLst>
          </p:nvPr>
        </p:nvSpPr>
        <p:spPr bwMode="gray">
          <a:xfrm>
            <a:off x="2551966" y="1319501"/>
            <a:ext cx="2205413" cy="397227"/>
          </a:xfrm>
          <a:prstGeom prst="roundRect">
            <a:avLst>
              <a:gd name="adj" fmla="val 11921"/>
            </a:avLst>
          </a:prstGeom>
          <a:gradFill rotWithShape="1">
            <a:gsLst>
              <a:gs pos="0">
                <a:srgbClr val="FFFF66"/>
              </a:gs>
              <a:gs pos="100000">
                <a:srgbClr val="E9F989"/>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公告補助申請須知</a:t>
            </a:r>
          </a:p>
        </p:txBody>
      </p:sp>
      <p:sp>
        <p:nvSpPr>
          <p:cNvPr id="11" name="AutoShape 7"/>
          <p:cNvSpPr>
            <a:spLocks noChangeArrowheads="1"/>
          </p:cNvSpPr>
          <p:nvPr>
            <p:custDataLst>
              <p:tags r:id="rId3"/>
            </p:custDataLst>
          </p:nvPr>
        </p:nvSpPr>
        <p:spPr bwMode="gray">
          <a:xfrm>
            <a:off x="2542520" y="2204523"/>
            <a:ext cx="2205413" cy="397227"/>
          </a:xfrm>
          <a:prstGeom prst="roundRect">
            <a:avLst>
              <a:gd name="adj" fmla="val 11921"/>
            </a:avLst>
          </a:prstGeom>
          <a:gradFill rotWithShape="1">
            <a:gsLst>
              <a:gs pos="0">
                <a:srgbClr val="FFFF66"/>
              </a:gs>
              <a:gs pos="100000">
                <a:srgbClr val="E9F989"/>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申請收件</a:t>
            </a:r>
            <a:r>
              <a:rPr kumimoji="0" lang="zh-TW" altLang="en-US" sz="1600" b="1"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完成</a:t>
            </a:r>
            <a:endParaRPr kumimoji="0" lang="zh-TW" altLang="en-US"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2" name="AutoShape 7"/>
          <p:cNvSpPr>
            <a:spLocks noChangeArrowheads="1"/>
          </p:cNvSpPr>
          <p:nvPr>
            <p:custDataLst>
              <p:tags r:id="rId4"/>
            </p:custDataLst>
          </p:nvPr>
        </p:nvSpPr>
        <p:spPr bwMode="gray">
          <a:xfrm>
            <a:off x="2561349" y="3562991"/>
            <a:ext cx="2205413" cy="397227"/>
          </a:xfrm>
          <a:prstGeom prst="roundRect">
            <a:avLst>
              <a:gd name="adj" fmla="val 11921"/>
            </a:avLst>
          </a:prstGeom>
          <a:gradFill rotWithShape="1">
            <a:gsLst>
              <a:gs pos="0">
                <a:srgbClr val="FFFF66"/>
              </a:gs>
              <a:gs pos="100000">
                <a:srgbClr val="E9F989"/>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獲補助個案簽約</a:t>
            </a:r>
          </a:p>
        </p:txBody>
      </p:sp>
      <p:sp>
        <p:nvSpPr>
          <p:cNvPr id="13" name="AutoShape 7"/>
          <p:cNvSpPr>
            <a:spLocks noChangeArrowheads="1"/>
          </p:cNvSpPr>
          <p:nvPr>
            <p:custDataLst>
              <p:tags r:id="rId5"/>
            </p:custDataLst>
          </p:nvPr>
        </p:nvSpPr>
        <p:spPr bwMode="gray">
          <a:xfrm>
            <a:off x="2560005" y="4111893"/>
            <a:ext cx="2205413" cy="397227"/>
          </a:xfrm>
          <a:prstGeom prst="roundRect">
            <a:avLst>
              <a:gd name="adj" fmla="val 11921"/>
            </a:avLst>
          </a:prstGeom>
          <a:gradFill rotWithShape="1">
            <a:gsLst>
              <a:gs pos="0">
                <a:srgbClr val="FFFF66"/>
              </a:gs>
              <a:gs pos="100000">
                <a:srgbClr val="E9F989"/>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期中查訪</a:t>
            </a:r>
            <a:endParaRPr kumimoji="0" lang="en-US" altLang="zh-TW"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4" name="AutoShape 7"/>
          <p:cNvSpPr>
            <a:spLocks noChangeArrowheads="1"/>
          </p:cNvSpPr>
          <p:nvPr>
            <p:custDataLst>
              <p:tags r:id="rId6"/>
            </p:custDataLst>
          </p:nvPr>
        </p:nvSpPr>
        <p:spPr bwMode="gray">
          <a:xfrm>
            <a:off x="2560004" y="6288832"/>
            <a:ext cx="2205413" cy="397227"/>
          </a:xfrm>
          <a:prstGeom prst="roundRect">
            <a:avLst>
              <a:gd name="adj" fmla="val 11921"/>
            </a:avLst>
          </a:prstGeom>
          <a:solidFill>
            <a:srgbClr val="97DBFB"/>
          </a:soli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撥款</a:t>
            </a:r>
            <a:endParaRPr kumimoji="0" lang="zh-TW" altLang="en-US"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15" name="直線單箭頭接點 215"/>
          <p:cNvCxnSpPr>
            <a:stCxn id="11" idx="2"/>
            <a:endCxn id="19" idx="0"/>
          </p:cNvCxnSpPr>
          <p:nvPr/>
        </p:nvCxnSpPr>
        <p:spPr>
          <a:xfrm>
            <a:off x="3645227" y="2601750"/>
            <a:ext cx="9894" cy="179178"/>
          </a:xfrm>
          <a:prstGeom prst="straightConnector1">
            <a:avLst/>
          </a:prstGeom>
          <a:noFill/>
          <a:ln w="19050" cap="flat" cmpd="sng" algn="ctr">
            <a:solidFill>
              <a:srgbClr val="63A537"/>
            </a:solidFill>
            <a:prstDash val="solid"/>
            <a:miter lim="800000"/>
            <a:tailEnd type="triangle"/>
          </a:ln>
          <a:effectLst/>
        </p:spPr>
      </p:cxnSp>
      <p:cxnSp>
        <p:nvCxnSpPr>
          <p:cNvPr id="16" name="直線單箭頭接點 215"/>
          <p:cNvCxnSpPr>
            <a:stCxn id="19" idx="2"/>
            <a:endCxn id="12" idx="0"/>
          </p:cNvCxnSpPr>
          <p:nvPr/>
        </p:nvCxnSpPr>
        <p:spPr>
          <a:xfrm>
            <a:off x="3655121" y="3457960"/>
            <a:ext cx="8935" cy="105031"/>
          </a:xfrm>
          <a:prstGeom prst="straightConnector1">
            <a:avLst/>
          </a:prstGeom>
          <a:noFill/>
          <a:ln w="19050" cap="flat" cmpd="sng" algn="ctr">
            <a:solidFill>
              <a:srgbClr val="63A537"/>
            </a:solidFill>
            <a:prstDash val="solid"/>
            <a:miter lim="800000"/>
            <a:tailEnd type="triangle"/>
          </a:ln>
          <a:effectLst/>
        </p:spPr>
      </p:cxnSp>
      <p:sp>
        <p:nvSpPr>
          <p:cNvPr id="17" name="Oval 28"/>
          <p:cNvSpPr>
            <a:spLocks noChangeArrowheads="1"/>
          </p:cNvSpPr>
          <p:nvPr/>
        </p:nvSpPr>
        <p:spPr bwMode="auto">
          <a:xfrm>
            <a:off x="5399398" y="1773745"/>
            <a:ext cx="1983062" cy="641893"/>
          </a:xfrm>
          <a:prstGeom prst="ellipse">
            <a:avLst/>
          </a:prstGeom>
          <a:solidFill>
            <a:srgbClr val="33CC33"/>
          </a:solidFill>
          <a:ln>
            <a:noFill/>
            <a:headEnd/>
            <a:tailEnd/>
          </a:ln>
          <a:effectLst>
            <a:outerShdw blurRad="57150" dist="19050" dir="5400000" algn="ctr" rotWithShape="0">
              <a:srgbClr val="000000">
                <a:alpha val="63000"/>
              </a:srgbClr>
            </a:outerShdw>
          </a:effectLst>
        </p:spPr>
        <p:txBody>
          <a:bodyPr vert="horz" wrap="square" lIns="36000" tIns="0" rIns="36000" bIns="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zh-TW" sz="1600" b="1" i="0" u="none" strike="noStrike" kern="0" cap="none" spc="0" normalizeH="0" baseline="0" noProof="0" dirty="0" smtClean="0">
                <a:ln>
                  <a:noFill/>
                </a:ln>
                <a:solidFill>
                  <a:schemeClr val="bg1"/>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申請</a:t>
            </a:r>
            <a:r>
              <a:rPr kumimoji="0" lang="zh-TW" altLang="zh-TW" sz="1600" b="1" i="0" u="none" strike="noStrike" kern="0" cap="none" spc="0" normalizeH="0" baseline="0" noProof="0" dirty="0">
                <a:ln>
                  <a:noFill/>
                </a:ln>
                <a:solidFill>
                  <a:schemeClr val="bg1"/>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說明會</a:t>
            </a:r>
          </a:p>
        </p:txBody>
      </p:sp>
      <p:sp>
        <p:nvSpPr>
          <p:cNvPr id="18" name="Oval 21"/>
          <p:cNvSpPr>
            <a:spLocks noChangeArrowheads="1"/>
          </p:cNvSpPr>
          <p:nvPr/>
        </p:nvSpPr>
        <p:spPr bwMode="auto">
          <a:xfrm>
            <a:off x="5331740" y="3474011"/>
            <a:ext cx="2124150" cy="619452"/>
          </a:xfrm>
          <a:prstGeom prst="ellipse">
            <a:avLst/>
          </a:prstGeom>
          <a:solidFill>
            <a:srgbClr val="33CC33"/>
          </a:solidFill>
          <a:ln>
            <a:noFill/>
            <a:headEnd/>
            <a:tailEnd/>
          </a:ln>
          <a:effectLst>
            <a:outerShdw blurRad="57150" dist="19050" dir="5400000" algn="ctr" rotWithShape="0">
              <a:srgbClr val="000000">
                <a:alpha val="63000"/>
              </a:srgbClr>
            </a:outerShdw>
          </a:effectLst>
        </p:spPr>
        <p:txBody>
          <a:bodyPr vert="horz" wrap="square" lIns="36000" tIns="0" rIns="36000" bIns="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smtClean="0">
                <a:ln>
                  <a:noFill/>
                </a:ln>
                <a:solidFill>
                  <a:schemeClr val="bg1"/>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辦理</a:t>
            </a:r>
            <a:r>
              <a:rPr kumimoji="0" lang="zh-TW" altLang="zh-TW" sz="1600" b="1" i="0" u="none" strike="noStrike" kern="0" cap="none" spc="0" normalizeH="0" baseline="0" noProof="0" dirty="0" smtClean="0">
                <a:ln>
                  <a:noFill/>
                </a:ln>
                <a:solidFill>
                  <a:schemeClr val="bg1"/>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個案計畫</a:t>
            </a:r>
            <a:r>
              <a:rPr kumimoji="0" lang="zh-TW" altLang="en-US" sz="1600" b="1" i="0" u="none" strike="noStrike" kern="0" cap="none" spc="0" normalizeH="0" baseline="0" noProof="0" dirty="0" smtClean="0">
                <a:ln>
                  <a:noFill/>
                </a:ln>
                <a:solidFill>
                  <a:schemeClr val="bg1"/>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簽約作業說明會</a:t>
            </a:r>
            <a:endParaRPr kumimoji="0" lang="zh-TW" altLang="zh-TW" sz="1600" b="1" i="0" u="none" strike="noStrike" kern="0" cap="none" spc="0" normalizeH="0" baseline="0" noProof="0" dirty="0">
              <a:ln>
                <a:noFill/>
              </a:ln>
              <a:solidFill>
                <a:schemeClr val="bg1"/>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9" name="AutoShape 27"/>
          <p:cNvSpPr>
            <a:spLocks noChangeArrowheads="1"/>
          </p:cNvSpPr>
          <p:nvPr/>
        </p:nvSpPr>
        <p:spPr bwMode="auto">
          <a:xfrm>
            <a:off x="2314228" y="2780928"/>
            <a:ext cx="2681785" cy="677032"/>
          </a:xfrm>
          <a:prstGeom prst="flowChartDecision">
            <a:avLst/>
          </a:prstGeom>
          <a:gradFill rotWithShape="1">
            <a:gsLst>
              <a:gs pos="0">
                <a:srgbClr val="4EB3CF">
                  <a:satMod val="103000"/>
                  <a:lumMod val="102000"/>
                  <a:tint val="94000"/>
                </a:srgbClr>
              </a:gs>
              <a:gs pos="50000">
                <a:srgbClr val="4EB3CF">
                  <a:satMod val="110000"/>
                  <a:lumMod val="100000"/>
                  <a:shade val="100000"/>
                </a:srgbClr>
              </a:gs>
              <a:gs pos="100000">
                <a:srgbClr val="4EB3CF">
                  <a:lumMod val="99000"/>
                  <a:satMod val="120000"/>
                  <a:shade val="78000"/>
                </a:srgbClr>
              </a:gs>
            </a:gsLst>
            <a:lin ang="5400000" scaled="0"/>
          </a:gradFill>
          <a:ln>
            <a:noFill/>
            <a:headEnd/>
            <a:tailEnd/>
          </a:ln>
          <a:effectLst>
            <a:outerShdw blurRad="57150" dist="19050" dir="5400000" algn="ctr" rotWithShape="0">
              <a:srgbClr val="000000">
                <a:alpha val="63000"/>
              </a:srgbClr>
            </a:outerShdw>
          </a:effectLst>
        </p:spPr>
        <p:txBody>
          <a:bodyPr vert="horz" wrap="square" lIns="0" tIns="45720" rIns="3600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zh-TW" sz="1600" b="1" i="0" u="none" strike="noStrike" kern="0" cap="none" spc="0" normalizeH="0" baseline="0" noProof="0" dirty="0">
                <a:ln>
                  <a:noFill/>
                </a:ln>
                <a:solidFill>
                  <a:schemeClr val="bg1"/>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申請個案審查</a:t>
            </a:r>
          </a:p>
        </p:txBody>
      </p:sp>
      <p:grpSp>
        <p:nvGrpSpPr>
          <p:cNvPr id="20" name="群組 76"/>
          <p:cNvGrpSpPr/>
          <p:nvPr/>
        </p:nvGrpSpPr>
        <p:grpSpPr>
          <a:xfrm>
            <a:off x="1594148" y="1100531"/>
            <a:ext cx="641297" cy="5712844"/>
            <a:chOff x="177248" y="1240558"/>
            <a:chExt cx="641297" cy="5339767"/>
          </a:xfrm>
        </p:grpSpPr>
        <p:sp>
          <p:nvSpPr>
            <p:cNvPr id="21" name="向右箭號 9"/>
            <p:cNvSpPr/>
            <p:nvPr/>
          </p:nvSpPr>
          <p:spPr bwMode="auto">
            <a:xfrm rot="5400000">
              <a:off x="-2173403" y="3591209"/>
              <a:ext cx="5339767" cy="638465"/>
            </a:xfrm>
            <a:prstGeom prst="stripedRightArrow">
              <a:avLst>
                <a:gd name="adj1" fmla="val 56712"/>
                <a:gd name="adj2" fmla="val 28018"/>
              </a:avLst>
            </a:prstGeom>
            <a:gradFill flip="none" rotWithShape="1">
              <a:gsLst>
                <a:gs pos="0">
                  <a:srgbClr val="FFCCFF"/>
                </a:gs>
                <a:gs pos="34000">
                  <a:srgbClr val="6666FF"/>
                </a:gs>
                <a:gs pos="69000">
                  <a:schemeClr val="accent4">
                    <a:lumMod val="20000"/>
                    <a:lumOff val="80000"/>
                  </a:schemeClr>
                </a:gs>
              </a:gsLst>
              <a:path path="circle">
                <a:fillToRect l="100000" t="100000"/>
              </a:path>
              <a:tileRect r="-100000" b="-100000"/>
            </a:gradFill>
            <a:ln w="6350" cap="flat" cmpd="sng" algn="ctr">
              <a:noFill/>
              <a:prstDash val="solid"/>
              <a:miter lim="800000"/>
              <a:headEnd type="none" w="sm" len="sm"/>
              <a:tailEnd type="none" w="sm" len="sm"/>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TW" altLang="en-US" sz="1400" b="0"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2" name="文字方塊 3"/>
            <p:cNvSpPr txBox="1"/>
            <p:nvPr/>
          </p:nvSpPr>
          <p:spPr>
            <a:xfrm>
              <a:off x="254409" y="1589000"/>
              <a:ext cx="503284" cy="287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TW"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a:t>
              </a:r>
              <a:r>
                <a:rPr kumimoji="0" lang="zh-TW" altLang="en-US"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月</a:t>
              </a:r>
            </a:p>
          </p:txBody>
        </p:sp>
        <p:cxnSp>
          <p:nvCxnSpPr>
            <p:cNvPr id="23" name="直線單箭頭接點 19"/>
            <p:cNvCxnSpPr/>
            <p:nvPr/>
          </p:nvCxnSpPr>
          <p:spPr>
            <a:xfrm>
              <a:off x="503015" y="1885635"/>
              <a:ext cx="1438" cy="377494"/>
            </a:xfrm>
            <a:prstGeom prst="straightConnector1">
              <a:avLst/>
            </a:prstGeom>
            <a:noFill/>
            <a:ln w="6350" cap="flat" cmpd="sng" algn="ctr">
              <a:solidFill>
                <a:sysClr val="windowText" lastClr="000000"/>
              </a:solidFill>
              <a:prstDash val="solid"/>
              <a:miter lim="800000"/>
              <a:tailEnd type="triangle"/>
            </a:ln>
            <a:effectLst/>
          </p:spPr>
        </p:cxnSp>
        <p:sp>
          <p:nvSpPr>
            <p:cNvPr id="24" name="文字方塊 49"/>
            <p:cNvSpPr txBox="1"/>
            <p:nvPr/>
          </p:nvSpPr>
          <p:spPr>
            <a:xfrm>
              <a:off x="268162" y="2301249"/>
              <a:ext cx="503284" cy="287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TW"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3</a:t>
              </a:r>
              <a:r>
                <a:rPr kumimoji="0" lang="zh-TW" altLang="en-US"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月</a:t>
              </a:r>
            </a:p>
          </p:txBody>
        </p:sp>
        <p:sp>
          <p:nvSpPr>
            <p:cNvPr id="25" name="文字方塊 53"/>
            <p:cNvSpPr txBox="1"/>
            <p:nvPr/>
          </p:nvSpPr>
          <p:spPr>
            <a:xfrm>
              <a:off x="177248" y="6090732"/>
              <a:ext cx="641297" cy="287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TW"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12</a:t>
              </a:r>
              <a:r>
                <a:rPr kumimoji="0" lang="zh-TW" altLang="en-US"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月</a:t>
              </a:r>
            </a:p>
          </p:txBody>
        </p:sp>
        <p:cxnSp>
          <p:nvCxnSpPr>
            <p:cNvPr id="26" name="直線單箭頭接點 54"/>
            <p:cNvCxnSpPr>
              <a:stCxn id="24" idx="2"/>
              <a:endCxn id="30" idx="0"/>
            </p:cNvCxnSpPr>
            <p:nvPr/>
          </p:nvCxnSpPr>
          <p:spPr>
            <a:xfrm>
              <a:off x="519804" y="2588927"/>
              <a:ext cx="5896" cy="377159"/>
            </a:xfrm>
            <a:prstGeom prst="straightConnector1">
              <a:avLst/>
            </a:prstGeom>
            <a:noFill/>
            <a:ln w="6350" cap="flat" cmpd="sng" algn="ctr">
              <a:solidFill>
                <a:sysClr val="windowText" lastClr="000000"/>
              </a:solidFill>
              <a:prstDash val="solid"/>
              <a:miter lim="800000"/>
              <a:tailEnd type="triangle"/>
            </a:ln>
            <a:effectLst/>
          </p:spPr>
        </p:cxnSp>
        <p:cxnSp>
          <p:nvCxnSpPr>
            <p:cNvPr id="27" name="直線單箭頭接點 55"/>
            <p:cNvCxnSpPr/>
            <p:nvPr/>
          </p:nvCxnSpPr>
          <p:spPr>
            <a:xfrm flipH="1">
              <a:off x="500138" y="3243352"/>
              <a:ext cx="2039" cy="930069"/>
            </a:xfrm>
            <a:prstGeom prst="straightConnector1">
              <a:avLst/>
            </a:prstGeom>
            <a:noFill/>
            <a:ln w="6350" cap="flat" cmpd="sng" algn="ctr">
              <a:solidFill>
                <a:sysClr val="windowText" lastClr="000000"/>
              </a:solidFill>
              <a:prstDash val="solid"/>
              <a:miter lim="800000"/>
              <a:tailEnd type="triangle"/>
            </a:ln>
            <a:effectLst/>
          </p:spPr>
        </p:cxnSp>
        <p:sp>
          <p:nvSpPr>
            <p:cNvPr id="29" name="文字方塊 50"/>
            <p:cNvSpPr txBox="1"/>
            <p:nvPr/>
          </p:nvSpPr>
          <p:spPr>
            <a:xfrm>
              <a:off x="246821" y="3345533"/>
              <a:ext cx="503284" cy="31644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6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30" name="文字方塊 49"/>
            <p:cNvSpPr txBox="1"/>
            <p:nvPr/>
          </p:nvSpPr>
          <p:spPr>
            <a:xfrm>
              <a:off x="274058" y="2966085"/>
              <a:ext cx="503284" cy="287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TW"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4</a:t>
              </a:r>
              <a:r>
                <a:rPr kumimoji="0" lang="zh-TW" altLang="en-US"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月</a:t>
              </a:r>
            </a:p>
          </p:txBody>
        </p:sp>
      </p:grpSp>
      <p:cxnSp>
        <p:nvCxnSpPr>
          <p:cNvPr id="31" name="直線單箭頭接點 30"/>
          <p:cNvCxnSpPr>
            <a:stCxn id="10" idx="2"/>
            <a:endCxn id="11" idx="0"/>
          </p:cNvCxnSpPr>
          <p:nvPr/>
        </p:nvCxnSpPr>
        <p:spPr>
          <a:xfrm flipH="1">
            <a:off x="3645227" y="1716728"/>
            <a:ext cx="9446" cy="487795"/>
          </a:xfrm>
          <a:prstGeom prst="straightConnector1">
            <a:avLst/>
          </a:prstGeom>
          <a:noFill/>
          <a:ln w="28575" cap="flat" cmpd="sng" algn="ctr">
            <a:solidFill>
              <a:srgbClr val="99CB38"/>
            </a:solidFill>
            <a:prstDash val="solid"/>
            <a:miter lim="800000"/>
            <a:tailEnd type="triangle"/>
          </a:ln>
          <a:effectLst/>
        </p:spPr>
      </p:cxnSp>
      <p:sp>
        <p:nvSpPr>
          <p:cNvPr id="32" name="矩形 31"/>
          <p:cNvSpPr/>
          <p:nvPr/>
        </p:nvSpPr>
        <p:spPr>
          <a:xfrm>
            <a:off x="5074144" y="2683631"/>
            <a:ext cx="1637846" cy="705630"/>
          </a:xfrm>
          <a:prstGeom prst="rect">
            <a:avLst/>
          </a:prstGeom>
          <a:noFill/>
          <a:ln w="12700" cap="flat" cmpd="sng" algn="ctr">
            <a:solidFill>
              <a:srgbClr val="99CB38">
                <a:shade val="50000"/>
              </a:srgbClr>
            </a:solidFill>
            <a:prstDash val="solid"/>
            <a:miter lim="800000"/>
          </a:ln>
          <a:effectLst/>
        </p:spPr>
        <p:txBody>
          <a:bodyPr rtlCol="0" anchor="t" anchorCtr="0"/>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zh-TW" altLang="en-US" sz="14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rPr>
              <a:t>資格審查</a:t>
            </a:r>
            <a:endParaRPr kumimoji="0" lang="en-US" altLang="zh-TW" sz="14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zh-TW" altLang="en-US" sz="14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rPr>
              <a:t>書面審查</a:t>
            </a:r>
            <a:endParaRPr kumimoji="0" lang="en-US" altLang="zh-TW" sz="14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zh-TW" altLang="en-US" sz="14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rPr>
              <a:t>計畫審議會議</a:t>
            </a:r>
          </a:p>
        </p:txBody>
      </p:sp>
      <p:cxnSp>
        <p:nvCxnSpPr>
          <p:cNvPr id="33" name="直線單箭頭接點 215"/>
          <p:cNvCxnSpPr/>
          <p:nvPr/>
        </p:nvCxnSpPr>
        <p:spPr>
          <a:xfrm>
            <a:off x="3662710" y="5474642"/>
            <a:ext cx="1" cy="291687"/>
          </a:xfrm>
          <a:prstGeom prst="straightConnector1">
            <a:avLst/>
          </a:prstGeom>
          <a:noFill/>
          <a:ln w="19050" cap="flat" cmpd="sng" algn="ctr">
            <a:solidFill>
              <a:srgbClr val="63A537"/>
            </a:solidFill>
            <a:prstDash val="solid"/>
            <a:miter lim="800000"/>
            <a:tailEnd type="triangle"/>
          </a:ln>
          <a:effectLst/>
        </p:spPr>
      </p:cxnSp>
      <p:sp>
        <p:nvSpPr>
          <p:cNvPr id="34" name="AutoShape 7"/>
          <p:cNvSpPr>
            <a:spLocks noChangeArrowheads="1"/>
          </p:cNvSpPr>
          <p:nvPr>
            <p:custDataLst>
              <p:tags r:id="rId7"/>
            </p:custDataLst>
          </p:nvPr>
        </p:nvSpPr>
        <p:spPr bwMode="gray">
          <a:xfrm>
            <a:off x="2534924" y="5192013"/>
            <a:ext cx="2205413" cy="397227"/>
          </a:xfrm>
          <a:prstGeom prst="roundRect">
            <a:avLst>
              <a:gd name="adj" fmla="val 11921"/>
            </a:avLst>
          </a:prstGeom>
          <a:gradFill rotWithShape="1">
            <a:gsLst>
              <a:gs pos="0">
                <a:srgbClr val="FFFF66"/>
              </a:gs>
              <a:gs pos="100000">
                <a:srgbClr val="E9F989"/>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結案查訪</a:t>
            </a:r>
            <a:endParaRPr kumimoji="0" lang="en-US" altLang="zh-TW"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35" name="直線單箭頭接點 39"/>
          <p:cNvCxnSpPr>
            <a:endCxn id="17" idx="2"/>
          </p:cNvCxnSpPr>
          <p:nvPr/>
        </p:nvCxnSpPr>
        <p:spPr>
          <a:xfrm>
            <a:off x="3659625" y="2091372"/>
            <a:ext cx="1739773" cy="3320"/>
          </a:xfrm>
          <a:prstGeom prst="straightConnector1">
            <a:avLst/>
          </a:prstGeom>
          <a:noFill/>
          <a:ln w="19050" cap="flat" cmpd="sng" algn="ctr">
            <a:solidFill>
              <a:srgbClr val="63A537"/>
            </a:solidFill>
            <a:prstDash val="solid"/>
            <a:miter lim="800000"/>
            <a:tailEnd type="triangle"/>
          </a:ln>
          <a:effectLst/>
        </p:spPr>
      </p:cxnSp>
      <p:sp>
        <p:nvSpPr>
          <p:cNvPr id="36" name="文字方塊 49"/>
          <p:cNvSpPr txBox="1"/>
          <p:nvPr/>
        </p:nvSpPr>
        <p:spPr>
          <a:xfrm>
            <a:off x="1692074" y="4223928"/>
            <a:ext cx="503284"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TW"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8</a:t>
            </a:r>
            <a:r>
              <a:rPr kumimoji="0" lang="zh-TW" altLang="en-US"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月</a:t>
            </a:r>
          </a:p>
        </p:txBody>
      </p:sp>
      <p:sp>
        <p:nvSpPr>
          <p:cNvPr id="37" name="文字方塊 49"/>
          <p:cNvSpPr txBox="1"/>
          <p:nvPr/>
        </p:nvSpPr>
        <p:spPr>
          <a:xfrm>
            <a:off x="1624503" y="4693451"/>
            <a:ext cx="617717"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TW"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11</a:t>
            </a:r>
            <a:r>
              <a:rPr kumimoji="0" lang="zh-TW" altLang="en-US" sz="14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月</a:t>
            </a:r>
          </a:p>
        </p:txBody>
      </p:sp>
      <p:cxnSp>
        <p:nvCxnSpPr>
          <p:cNvPr id="38" name="直線單箭頭接點 54"/>
          <p:cNvCxnSpPr/>
          <p:nvPr/>
        </p:nvCxnSpPr>
        <p:spPr>
          <a:xfrm flipH="1">
            <a:off x="1919915" y="4475593"/>
            <a:ext cx="2877" cy="228456"/>
          </a:xfrm>
          <a:prstGeom prst="straightConnector1">
            <a:avLst/>
          </a:prstGeom>
          <a:noFill/>
          <a:ln w="6350" cap="flat" cmpd="sng" algn="ctr">
            <a:solidFill>
              <a:sysClr val="windowText" lastClr="000000"/>
            </a:solidFill>
            <a:prstDash val="solid"/>
            <a:miter lim="800000"/>
            <a:tailEnd type="triangle"/>
          </a:ln>
          <a:effectLst/>
        </p:spPr>
      </p:cxnSp>
      <p:cxnSp>
        <p:nvCxnSpPr>
          <p:cNvPr id="39" name="直線單箭頭接點 54"/>
          <p:cNvCxnSpPr/>
          <p:nvPr/>
        </p:nvCxnSpPr>
        <p:spPr>
          <a:xfrm flipH="1">
            <a:off x="1913953" y="5032005"/>
            <a:ext cx="5599" cy="1237257"/>
          </a:xfrm>
          <a:prstGeom prst="straightConnector1">
            <a:avLst/>
          </a:prstGeom>
          <a:noFill/>
          <a:ln w="6350" cap="flat" cmpd="sng" algn="ctr">
            <a:solidFill>
              <a:sysClr val="windowText" lastClr="000000"/>
            </a:solidFill>
            <a:prstDash val="solid"/>
            <a:miter lim="800000"/>
            <a:tailEnd type="triangle"/>
          </a:ln>
          <a:effectLst/>
        </p:spPr>
      </p:cxnSp>
      <p:sp>
        <p:nvSpPr>
          <p:cNvPr id="42" name="AutoShape 7"/>
          <p:cNvSpPr>
            <a:spLocks noChangeArrowheads="1"/>
          </p:cNvSpPr>
          <p:nvPr>
            <p:custDataLst>
              <p:tags r:id="rId8"/>
            </p:custDataLst>
          </p:nvPr>
        </p:nvSpPr>
        <p:spPr bwMode="gray">
          <a:xfrm>
            <a:off x="2541040" y="5768066"/>
            <a:ext cx="2205413" cy="397227"/>
          </a:xfrm>
          <a:prstGeom prst="roundRect">
            <a:avLst>
              <a:gd name="adj" fmla="val 11921"/>
            </a:avLst>
          </a:prstGeom>
          <a:solidFill>
            <a:srgbClr val="FFC000"/>
          </a:soli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完成結案</a:t>
            </a:r>
            <a:endParaRPr kumimoji="0" lang="zh-TW" altLang="en-US"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3" name="文字方塊 49"/>
          <p:cNvSpPr txBox="1"/>
          <p:nvPr/>
        </p:nvSpPr>
        <p:spPr>
          <a:xfrm rot="20217188">
            <a:off x="2216895" y="5672835"/>
            <a:ext cx="84734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TW" sz="12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11/30</a:t>
            </a:r>
            <a:r>
              <a:rPr kumimoji="0" lang="zh-TW" altLang="en-US" sz="12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前</a:t>
            </a:r>
          </a:p>
        </p:txBody>
      </p:sp>
      <p:cxnSp>
        <p:nvCxnSpPr>
          <p:cNvPr id="44" name="直線單箭頭接點 215"/>
          <p:cNvCxnSpPr/>
          <p:nvPr/>
        </p:nvCxnSpPr>
        <p:spPr>
          <a:xfrm flipH="1">
            <a:off x="3655680" y="4914394"/>
            <a:ext cx="1674" cy="319906"/>
          </a:xfrm>
          <a:prstGeom prst="straightConnector1">
            <a:avLst/>
          </a:prstGeom>
          <a:noFill/>
          <a:ln w="19050" cap="flat" cmpd="sng" algn="ctr">
            <a:solidFill>
              <a:srgbClr val="63A537"/>
            </a:solidFill>
            <a:prstDash val="solid"/>
            <a:miter lim="800000"/>
            <a:tailEnd type="triangle"/>
          </a:ln>
          <a:effectLst/>
        </p:spPr>
      </p:cxnSp>
      <p:sp>
        <p:nvSpPr>
          <p:cNvPr id="45" name="AutoShape 7"/>
          <p:cNvSpPr>
            <a:spLocks noChangeArrowheads="1"/>
          </p:cNvSpPr>
          <p:nvPr>
            <p:custDataLst>
              <p:tags r:id="rId9"/>
            </p:custDataLst>
          </p:nvPr>
        </p:nvSpPr>
        <p:spPr bwMode="gray">
          <a:xfrm>
            <a:off x="2561348" y="4653136"/>
            <a:ext cx="2205413" cy="397227"/>
          </a:xfrm>
          <a:prstGeom prst="roundRect">
            <a:avLst>
              <a:gd name="adj" fmla="val 11921"/>
            </a:avLst>
          </a:prstGeom>
          <a:gradFill rotWithShape="1">
            <a:gsLst>
              <a:gs pos="0">
                <a:srgbClr val="FFFF66"/>
              </a:gs>
              <a:gs pos="100000">
                <a:srgbClr val="E9F989"/>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完成量測驗證作業</a:t>
            </a:r>
            <a:endParaRPr kumimoji="0" lang="en-US" altLang="zh-TW" sz="1600" b="1" i="0" u="none" strike="noStrike" kern="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6" name="文字方塊 49"/>
          <p:cNvSpPr txBox="1"/>
          <p:nvPr/>
        </p:nvSpPr>
        <p:spPr>
          <a:xfrm rot="20211315">
            <a:off x="2186420" y="4618717"/>
            <a:ext cx="84734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TW" sz="12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11</a:t>
            </a:r>
            <a:r>
              <a:rPr kumimoji="0" lang="zh-TW" altLang="en-US" sz="12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月</a:t>
            </a:r>
          </a:p>
        </p:txBody>
      </p:sp>
      <p:sp>
        <p:nvSpPr>
          <p:cNvPr id="48" name="矩形 47"/>
          <p:cNvSpPr/>
          <p:nvPr/>
        </p:nvSpPr>
        <p:spPr>
          <a:xfrm>
            <a:off x="5338564" y="4221088"/>
            <a:ext cx="1307318" cy="324000"/>
          </a:xfrm>
          <a:prstGeom prst="rect">
            <a:avLst/>
          </a:prstGeom>
          <a:solidFill>
            <a:schemeClr val="accent6"/>
          </a:solidFill>
          <a:ln>
            <a:noFill/>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marL="177800" indent="-177800" algn="ctr"/>
            <a:r>
              <a:rPr lang="zh-TW" altLang="en-US" sz="1600" b="1" dirty="0" smtClean="0">
                <a:solidFill>
                  <a:schemeClr val="bg1"/>
                </a:solidFill>
                <a:latin typeface="微軟正黑體" panose="020B0604030504040204" pitchFamily="34" charset="-120"/>
                <a:ea typeface="微軟正黑體" panose="020B0604030504040204" pitchFamily="34" charset="-120"/>
                <a:cs typeface="Times New Roman" pitchFamily="18" charset="0"/>
              </a:rPr>
              <a:t>委員現</a:t>
            </a: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itchFamily="18" charset="0"/>
              </a:rPr>
              <a:t>訪</a:t>
            </a:r>
          </a:p>
        </p:txBody>
      </p:sp>
      <p:cxnSp>
        <p:nvCxnSpPr>
          <p:cNvPr id="49" name="直線單箭頭接點 39"/>
          <p:cNvCxnSpPr/>
          <p:nvPr/>
        </p:nvCxnSpPr>
        <p:spPr>
          <a:xfrm>
            <a:off x="4770113" y="4379199"/>
            <a:ext cx="575026" cy="2036"/>
          </a:xfrm>
          <a:prstGeom prst="straightConnector1">
            <a:avLst/>
          </a:prstGeom>
          <a:ln w="19050">
            <a:tailEnd type="triangle"/>
          </a:ln>
        </p:spPr>
        <p:style>
          <a:lnRef idx="1">
            <a:schemeClr val="accent6"/>
          </a:lnRef>
          <a:fillRef idx="0">
            <a:schemeClr val="accent6"/>
          </a:fillRef>
          <a:effectRef idx="0">
            <a:schemeClr val="accent6"/>
          </a:effectRef>
          <a:fontRef idx="minor">
            <a:schemeClr val="tx1"/>
          </a:fontRef>
        </p:style>
      </p:cxnSp>
      <p:sp>
        <p:nvSpPr>
          <p:cNvPr id="50" name="矩形 49"/>
          <p:cNvSpPr/>
          <p:nvPr/>
        </p:nvSpPr>
        <p:spPr>
          <a:xfrm>
            <a:off x="5351698" y="5265240"/>
            <a:ext cx="1307318" cy="324000"/>
          </a:xfrm>
          <a:prstGeom prst="rect">
            <a:avLst/>
          </a:prstGeom>
          <a:solidFill>
            <a:schemeClr val="accent6"/>
          </a:solidFill>
          <a:ln>
            <a:noFill/>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marL="177800" indent="-177800" algn="ctr"/>
            <a:r>
              <a:rPr lang="zh-TW" altLang="en-US" sz="1600" b="1" dirty="0" smtClean="0">
                <a:solidFill>
                  <a:schemeClr val="bg1"/>
                </a:solidFill>
                <a:latin typeface="微軟正黑體" panose="020B0604030504040204" pitchFamily="34" charset="-120"/>
                <a:ea typeface="微軟正黑體" panose="020B0604030504040204" pitchFamily="34" charset="-120"/>
                <a:cs typeface="Times New Roman" pitchFamily="18" charset="0"/>
              </a:rPr>
              <a:t>委員現</a:t>
            </a: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itchFamily="18" charset="0"/>
              </a:rPr>
              <a:t>訪</a:t>
            </a:r>
          </a:p>
        </p:txBody>
      </p:sp>
      <p:cxnSp>
        <p:nvCxnSpPr>
          <p:cNvPr id="51" name="直線單箭頭接點 39"/>
          <p:cNvCxnSpPr/>
          <p:nvPr/>
        </p:nvCxnSpPr>
        <p:spPr>
          <a:xfrm>
            <a:off x="4762500" y="5407785"/>
            <a:ext cx="575026" cy="2036"/>
          </a:xfrm>
          <a:prstGeom prst="straightConnector1">
            <a:avLst/>
          </a:prstGeom>
          <a:ln w="19050">
            <a:tailEnd type="triangle"/>
          </a:ln>
        </p:spPr>
        <p:style>
          <a:lnRef idx="1">
            <a:schemeClr val="accent6"/>
          </a:lnRef>
          <a:fillRef idx="0">
            <a:schemeClr val="accent6"/>
          </a:fillRef>
          <a:effectRef idx="0">
            <a:schemeClr val="accent6"/>
          </a:effectRef>
          <a:fontRef idx="minor">
            <a:schemeClr val="tx1"/>
          </a:fontRef>
        </p:style>
      </p:cxnSp>
      <p:cxnSp>
        <p:nvCxnSpPr>
          <p:cNvPr id="52" name="直線單箭頭接點 39"/>
          <p:cNvCxnSpPr/>
          <p:nvPr/>
        </p:nvCxnSpPr>
        <p:spPr>
          <a:xfrm>
            <a:off x="4786631" y="6003247"/>
            <a:ext cx="575026" cy="2036"/>
          </a:xfrm>
          <a:prstGeom prst="straightConnector1">
            <a:avLst/>
          </a:prstGeom>
          <a:ln w="19050">
            <a:tailEnd type="triangle"/>
          </a:ln>
        </p:spPr>
        <p:style>
          <a:lnRef idx="1">
            <a:schemeClr val="accent4"/>
          </a:lnRef>
          <a:fillRef idx="0">
            <a:schemeClr val="accent4"/>
          </a:fillRef>
          <a:effectRef idx="0">
            <a:schemeClr val="accent4"/>
          </a:effectRef>
          <a:fontRef idx="minor">
            <a:schemeClr val="tx1"/>
          </a:fontRef>
        </p:style>
      </p:cxnSp>
      <p:sp>
        <p:nvSpPr>
          <p:cNvPr id="53" name="Oval 21"/>
          <p:cNvSpPr>
            <a:spLocks noChangeArrowheads="1"/>
          </p:cNvSpPr>
          <p:nvPr/>
        </p:nvSpPr>
        <p:spPr bwMode="auto">
          <a:xfrm>
            <a:off x="5366771" y="5759727"/>
            <a:ext cx="2124150" cy="482406"/>
          </a:xfrm>
          <a:prstGeom prst="ellipse">
            <a:avLst/>
          </a:prstGeom>
          <a:solidFill>
            <a:schemeClr val="accent4"/>
          </a:solidFill>
          <a:ln>
            <a:noFill/>
            <a:headEnd/>
            <a:tailEnd/>
          </a:ln>
          <a:effectLst>
            <a:outerShdw blurRad="57150" dist="19050" dir="5400000" algn="ctr" rotWithShape="0">
              <a:srgbClr val="000000">
                <a:alpha val="63000"/>
              </a:srgbClr>
            </a:outerShdw>
          </a:effectLst>
        </p:spPr>
        <p:txBody>
          <a:bodyPr vert="horz" wrap="square" lIns="36000" tIns="0" rIns="36000" bIns="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0" normalizeH="0" baseline="0" noProof="0" dirty="0" smtClean="0">
                <a:ln>
                  <a:noFill/>
                </a:ln>
                <a:solidFill>
                  <a:schemeClr val="bg1"/>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繳交結案報告</a:t>
            </a:r>
            <a:endParaRPr kumimoji="0" lang="zh-TW" altLang="zh-TW" sz="1600" b="1" i="0" u="none" strike="noStrike" kern="0" cap="none" spc="0" normalizeH="0" baseline="0" noProof="0" dirty="0">
              <a:ln>
                <a:noFill/>
              </a:ln>
              <a:solidFill>
                <a:schemeClr val="bg1"/>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grpSp>
        <p:nvGrpSpPr>
          <p:cNvPr id="54" name="群組 7"/>
          <p:cNvGrpSpPr/>
          <p:nvPr/>
        </p:nvGrpSpPr>
        <p:grpSpPr>
          <a:xfrm>
            <a:off x="2051720" y="944857"/>
            <a:ext cx="760765" cy="532072"/>
            <a:chOff x="6154675" y="1576041"/>
            <a:chExt cx="2859369" cy="1619041"/>
          </a:xfrm>
        </p:grpSpPr>
        <p:sp>
          <p:nvSpPr>
            <p:cNvPr id="55" name="爆炸 2 54"/>
            <p:cNvSpPr/>
            <p:nvPr/>
          </p:nvSpPr>
          <p:spPr>
            <a:xfrm rot="861982">
              <a:off x="6154675" y="1576041"/>
              <a:ext cx="2859369" cy="1619041"/>
            </a:xfrm>
            <a:prstGeom prst="irregularSeal2">
              <a:avLst/>
            </a:prstGeom>
            <a:solidFill>
              <a:srgbClr val="FFFF66"/>
            </a:solidFill>
            <a:ln w="28575">
              <a:solidFill>
                <a:srgbClr val="FF993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56" name="矩形 55"/>
            <p:cNvSpPr/>
            <p:nvPr/>
          </p:nvSpPr>
          <p:spPr>
            <a:xfrm>
              <a:off x="6270017" y="1975236"/>
              <a:ext cx="2417398" cy="842880"/>
            </a:xfrm>
            <a:prstGeom prst="rect">
              <a:avLst/>
            </a:prstGeom>
          </p:spPr>
          <p:txBody>
            <a:bodyPr wrap="square" anchor="ctr">
              <a:spAutoFit/>
            </a:bodyPr>
            <a:lstStyle/>
            <a:p>
              <a:pPr lvl="0" algn="ctr">
                <a:defRPr/>
              </a:pPr>
              <a:r>
                <a:rPr lang="en-US" altLang="zh-TW" sz="1200" b="1" kern="0"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12/25</a:t>
              </a:r>
              <a:endParaRPr lang="zh-TW" altLang="en-US" sz="1200" b="1" kern="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sp>
        <p:nvSpPr>
          <p:cNvPr id="59" name="爆炸 2 58"/>
          <p:cNvSpPr/>
          <p:nvPr/>
        </p:nvSpPr>
        <p:spPr>
          <a:xfrm>
            <a:off x="2093439" y="1878474"/>
            <a:ext cx="1099540" cy="707653"/>
          </a:xfrm>
          <a:prstGeom prst="irregularSeal2">
            <a:avLst/>
          </a:prstGeom>
          <a:solidFill>
            <a:srgbClr val="FFFF66"/>
          </a:solidFill>
          <a:ln w="28575">
            <a:solidFill>
              <a:srgbClr val="FF993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60" name="矩形 59"/>
          <p:cNvSpPr/>
          <p:nvPr/>
        </p:nvSpPr>
        <p:spPr>
          <a:xfrm rot="20805814">
            <a:off x="5284101" y="1802371"/>
            <a:ext cx="527962" cy="276999"/>
          </a:xfrm>
          <a:prstGeom prst="rect">
            <a:avLst/>
          </a:prstGeom>
        </p:spPr>
        <p:txBody>
          <a:bodyPr wrap="square" anchor="ctr">
            <a:spAutoFit/>
          </a:bodyPr>
          <a:lstStyle/>
          <a:p>
            <a:pPr lvl="0" algn="ctr">
              <a:defRPr/>
            </a:pPr>
            <a:r>
              <a:rPr lang="en-US" altLang="zh-TW" sz="1200" b="1" kern="0"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1/14</a:t>
            </a:r>
            <a:endParaRPr lang="zh-TW" altLang="en-US" sz="1200" b="1" kern="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62" name="文字方塊 49"/>
          <p:cNvSpPr txBox="1"/>
          <p:nvPr/>
        </p:nvSpPr>
        <p:spPr>
          <a:xfrm rot="20373493">
            <a:off x="2010564" y="5186770"/>
            <a:ext cx="119355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TW" sz="1200" b="1" kern="0"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11/1-11/30</a:t>
            </a:r>
            <a:endParaRPr kumimoji="0" lang="en-US" altLang="zh-TW" sz="1200" b="1"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64" name="圓角矩形圖說文字 63"/>
          <p:cNvSpPr/>
          <p:nvPr/>
        </p:nvSpPr>
        <p:spPr>
          <a:xfrm rot="16200000">
            <a:off x="-98434" y="1716156"/>
            <a:ext cx="1794852" cy="1554913"/>
          </a:xfrm>
          <a:prstGeom prst="wedgeRoundRectCallout">
            <a:avLst>
              <a:gd name="adj1" fmla="val -971"/>
              <a:gd name="adj2" fmla="val 95500"/>
              <a:gd name="adj3" fmla="val 16667"/>
            </a:avLst>
          </a:prstGeom>
          <a:solidFill>
            <a:srgbClr val="FFF0FF"/>
          </a:solid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defRPr/>
            </a:pPr>
            <a:r>
              <a:rPr lang="zh-TW" altLang="en-US" sz="1600" b="1" kern="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審查</a:t>
            </a:r>
            <a:r>
              <a:rPr lang="zh-TW" altLang="en-US" sz="1600" b="1" kern="0"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文件親送或寄</a:t>
            </a:r>
            <a:r>
              <a:rPr lang="zh-TW" altLang="en-US" sz="1600" b="1" kern="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至</a:t>
            </a:r>
            <a:r>
              <a:rPr lang="zh-TW" altLang="zh-TW" sz="1600" b="1" kern="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經濟部</a:t>
            </a:r>
            <a:r>
              <a:rPr lang="zh-TW" altLang="zh-TW" sz="1600" b="1" kern="0"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工業局</a:t>
            </a:r>
            <a:r>
              <a:rPr lang="en-US" altLang="zh-TW" sz="1600" b="1" kern="0"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
            </a:r>
            <a:br>
              <a:rPr lang="en-US" altLang="zh-TW" sz="1600" b="1" kern="0" dirty="0" smtClean="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br>
            <a:r>
              <a:rPr lang="en-US" altLang="zh-TW" sz="1400" b="1" kern="0" dirty="0" smtClean="0">
                <a:solidFill>
                  <a:schemeClr val="tx1">
                    <a:lumMod val="50000"/>
                    <a:lumOff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1400" b="1" kern="0" dirty="0">
                <a:solidFill>
                  <a:schemeClr val="tx1">
                    <a:lumMod val="50000"/>
                    <a:lumOff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地址：</a:t>
            </a:r>
            <a:r>
              <a:rPr lang="en-US" altLang="zh-TW" sz="1400" b="1" kern="0" dirty="0" smtClean="0">
                <a:solidFill>
                  <a:schemeClr val="tx1">
                    <a:lumMod val="50000"/>
                    <a:lumOff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106</a:t>
            </a:r>
            <a:r>
              <a:rPr lang="zh-TW" altLang="zh-TW" sz="1400" b="1" kern="0" dirty="0" smtClean="0">
                <a:solidFill>
                  <a:schemeClr val="tx1">
                    <a:lumMod val="50000"/>
                    <a:lumOff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台北市</a:t>
            </a:r>
            <a:r>
              <a:rPr lang="zh-TW" altLang="zh-TW" sz="1400" b="1" kern="0" dirty="0">
                <a:solidFill>
                  <a:schemeClr val="tx1">
                    <a:lumMod val="50000"/>
                    <a:lumOff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大安區信義路三段</a:t>
            </a:r>
            <a:r>
              <a:rPr lang="en-US" altLang="zh-TW" sz="1400" b="1" kern="0" dirty="0">
                <a:solidFill>
                  <a:schemeClr val="tx1">
                    <a:lumMod val="50000"/>
                    <a:lumOff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 41-3 </a:t>
            </a:r>
            <a:r>
              <a:rPr lang="zh-TW" altLang="zh-TW" sz="1400" b="1" kern="0" dirty="0">
                <a:solidFill>
                  <a:schemeClr val="tx1">
                    <a:lumMod val="50000"/>
                    <a:lumOff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號</a:t>
            </a:r>
            <a:r>
              <a:rPr lang="en-US" altLang="zh-TW" sz="1400" b="1" kern="0" dirty="0">
                <a:solidFill>
                  <a:schemeClr val="tx1">
                    <a:lumMod val="50000"/>
                    <a:lumOff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zh-TW" altLang="en-US" sz="1400" b="1" kern="0" dirty="0">
              <a:solidFill>
                <a:schemeClr val="tx1">
                  <a:lumMod val="50000"/>
                  <a:lumOff val="50000"/>
                </a:schemeClr>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nvGrpSpPr>
          <p:cNvPr id="71" name="群組 70"/>
          <p:cNvGrpSpPr/>
          <p:nvPr/>
        </p:nvGrpSpPr>
        <p:grpSpPr>
          <a:xfrm>
            <a:off x="5595255" y="321008"/>
            <a:ext cx="2950325" cy="1412859"/>
            <a:chOff x="5081379" y="204658"/>
            <a:chExt cx="2422292" cy="1358333"/>
          </a:xfrm>
        </p:grpSpPr>
        <p:sp>
          <p:nvSpPr>
            <p:cNvPr id="65" name="圓角矩形圖說文字 64"/>
            <p:cNvSpPr/>
            <p:nvPr/>
          </p:nvSpPr>
          <p:spPr>
            <a:xfrm rot="16200000" flipV="1">
              <a:off x="5587683" y="-301646"/>
              <a:ext cx="1358333" cy="2370942"/>
            </a:xfrm>
            <a:prstGeom prst="wedgeRoundRectCallout">
              <a:avLst>
                <a:gd name="adj1" fmla="val -37014"/>
                <a:gd name="adj2" fmla="val 89903"/>
                <a:gd name="adj3" fmla="val 16667"/>
              </a:avLst>
            </a:prstGeom>
            <a:solidFill>
              <a:srgbClr val="FFF0FF"/>
            </a:solid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defRPr/>
              </a:pPr>
              <a:endParaRPr lang="zh-TW" altLang="en-US" b="1" kern="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0" name="矩形 69"/>
            <p:cNvSpPr/>
            <p:nvPr/>
          </p:nvSpPr>
          <p:spPr>
            <a:xfrm>
              <a:off x="5126893" y="237406"/>
              <a:ext cx="2376778" cy="1272364"/>
            </a:xfrm>
            <a:prstGeom prst="rect">
              <a:avLst/>
            </a:prstGeom>
          </p:spPr>
          <p:txBody>
            <a:bodyPr wrap="square">
              <a:spAutoFit/>
            </a:bodyPr>
            <a:lstStyle/>
            <a:p>
              <a:r>
                <a:rPr lang="zh-TW" altLang="en-US" sz="1600" b="1" dirty="0" smtClean="0">
                  <a:latin typeface="微軟正黑體" panose="020B0604030504040204" pitchFamily="34" charset="-120"/>
                  <a:ea typeface="微軟正黑體" panose="020B0604030504040204" pitchFamily="34" charset="-120"/>
                </a:rPr>
                <a:t>詳情請至「產業</a:t>
              </a:r>
              <a:r>
                <a:rPr lang="zh-TW" altLang="en-US" sz="1600" b="1" dirty="0">
                  <a:latin typeface="微軟正黑體" panose="020B0604030504040204" pitchFamily="34" charset="-120"/>
                  <a:ea typeface="微軟正黑體" panose="020B0604030504040204" pitchFamily="34" charset="-120"/>
                </a:rPr>
                <a:t>節能減碳資訊網－產業低碳科技應用補助專區」</a:t>
              </a:r>
              <a:r>
                <a:rPr lang="zh-TW" altLang="en-US" sz="1600" b="1" dirty="0" smtClean="0">
                  <a:latin typeface="微軟正黑體" panose="020B0604030504040204" pitchFamily="34" charset="-120"/>
                  <a:ea typeface="微軟正黑體" panose="020B0604030504040204" pitchFamily="34" charset="-120"/>
                </a:rPr>
                <a:t>查詢  </a:t>
              </a:r>
              <a:r>
                <a:rPr lang="en-US" altLang="zh-TW" sz="1600" b="1" dirty="0">
                  <a:solidFill>
                    <a:srgbClr val="0000FF"/>
                  </a:solidFill>
                  <a:latin typeface="微軟正黑體" panose="020B0604030504040204" pitchFamily="34" charset="-120"/>
                  <a:ea typeface="微軟正黑體" panose="020B0604030504040204" pitchFamily="34" charset="-120"/>
                  <a:hlinkClick r:id="rId12"/>
                </a:rPr>
                <a:t>https://ghg.tgpf.org.tw/LowcarbonSubsidies</a:t>
              </a:r>
              <a:r>
                <a:rPr lang="en-US" altLang="zh-TW" sz="1600" b="1" dirty="0" smtClean="0">
                  <a:solidFill>
                    <a:srgbClr val="0000FF"/>
                  </a:solidFill>
                  <a:latin typeface="微軟正黑體" panose="020B0604030504040204" pitchFamily="34" charset="-120"/>
                  <a:ea typeface="微軟正黑體" panose="020B0604030504040204" pitchFamily="34" charset="-120"/>
                  <a:hlinkClick r:id="rId12"/>
                </a:rPr>
                <a:t>/</a:t>
              </a:r>
              <a:r>
                <a:rPr lang="zh-TW" altLang="en-US" sz="1600" b="1" dirty="0" smtClean="0">
                  <a:solidFill>
                    <a:srgbClr val="0000FF"/>
                  </a:solidFill>
                  <a:latin typeface="微軟正黑體" panose="020B0604030504040204" pitchFamily="34" charset="-120"/>
                  <a:ea typeface="微軟正黑體" panose="020B0604030504040204" pitchFamily="34" charset="-120"/>
                </a:rPr>
                <a:t> </a:t>
              </a:r>
              <a:endParaRPr lang="zh-TW" altLang="en-US" sz="1600" b="1" dirty="0">
                <a:solidFill>
                  <a:srgbClr val="0000FF"/>
                </a:solidFill>
                <a:latin typeface="微軟正黑體" panose="020B0604030504040204" pitchFamily="34" charset="-120"/>
                <a:ea typeface="微軟正黑體" panose="020B0604030504040204" pitchFamily="34" charset="-120"/>
              </a:endParaRPr>
            </a:p>
          </p:txBody>
        </p:sp>
      </p:grpSp>
      <p:sp>
        <p:nvSpPr>
          <p:cNvPr id="57" name="矩形 56"/>
          <p:cNvSpPr/>
          <p:nvPr/>
        </p:nvSpPr>
        <p:spPr>
          <a:xfrm rot="20513269">
            <a:off x="2217084" y="2145350"/>
            <a:ext cx="892160" cy="184666"/>
          </a:xfrm>
          <a:prstGeom prst="rect">
            <a:avLst/>
          </a:prstGeom>
        </p:spPr>
        <p:txBody>
          <a:bodyPr wrap="square" lIns="0" tIns="0" rIns="0" bIns="0" anchor="ctr">
            <a:spAutoFit/>
          </a:bodyPr>
          <a:lstStyle/>
          <a:p>
            <a:pPr lvl="0" algn="ctr">
              <a:defRPr/>
            </a:pPr>
            <a:r>
              <a:rPr lang="zh-TW" altLang="en-US" sz="1200" b="1" kern="0"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至</a:t>
            </a:r>
            <a:r>
              <a:rPr lang="en-US" altLang="zh-TW" sz="1200" b="1" kern="0"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2/9</a:t>
            </a:r>
            <a:r>
              <a:rPr lang="zh-TW" altLang="en-US" sz="1200" b="1" kern="0"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截止</a:t>
            </a:r>
            <a:endParaRPr lang="zh-TW" altLang="en-US" sz="1200" b="1" kern="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0" name="投影片編號版面配置區 39"/>
          <p:cNvSpPr>
            <a:spLocks noGrp="1"/>
          </p:cNvSpPr>
          <p:nvPr>
            <p:ph type="sldNum" sz="quarter" idx="12"/>
          </p:nvPr>
        </p:nvSpPr>
        <p:spPr/>
        <p:txBody>
          <a:bodyPr/>
          <a:lstStyle/>
          <a:p>
            <a:fld id="{64F91F71-B242-4F66-A874-205898BB22E7}" type="slidenum">
              <a:rPr lang="zh-TW" altLang="en-US" smtClean="0"/>
              <a:pPr/>
              <a:t>4</a:t>
            </a:fld>
            <a:endParaRPr lang="zh-TW" altLang="en-US" dirty="0"/>
          </a:p>
        </p:txBody>
      </p:sp>
    </p:spTree>
    <p:extLst>
      <p:ext uri="{BB962C8B-B14F-4D97-AF65-F5344CB8AC3E}">
        <p14:creationId xmlns:p14="http://schemas.microsoft.com/office/powerpoint/2010/main" val="37155254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p:txBody>
          <a:bodyPr/>
          <a:lstStyle/>
          <a:p>
            <a:fld id="{64F91F71-B242-4F66-A874-205898BB22E7}" type="slidenum">
              <a:rPr lang="zh-TW" altLang="en-US" smtClean="0"/>
              <a:pPr/>
              <a:t>5</a:t>
            </a:fld>
            <a:endParaRPr lang="zh-TW" altLang="en-US" dirty="0"/>
          </a:p>
        </p:txBody>
      </p:sp>
      <p:sp>
        <p:nvSpPr>
          <p:cNvPr id="4" name="內容版面配置區 3"/>
          <p:cNvSpPr>
            <a:spLocks noGrp="1"/>
          </p:cNvSpPr>
          <p:nvPr>
            <p:ph sz="quarter" idx="13"/>
          </p:nvPr>
        </p:nvSpPr>
        <p:spPr>
          <a:xfrm>
            <a:off x="262309" y="1264344"/>
            <a:ext cx="8438855" cy="4536374"/>
          </a:xfrm>
        </p:spPr>
        <p:txBody>
          <a:bodyPr/>
          <a:lstStyle/>
          <a:p>
            <a:pPr marL="0" indent="0">
              <a:buNone/>
            </a:pPr>
            <a:r>
              <a:rPr lang="zh-TW" altLang="en-US" sz="2600" b="1" dirty="0" smtClean="0">
                <a:latin typeface="微軟正黑體" panose="020B0604030504040204" pitchFamily="34" charset="-120"/>
                <a:ea typeface="微軟正黑體" panose="020B0604030504040204" pitchFamily="34" charset="-120"/>
              </a:rPr>
              <a:t>補助項目說明</a:t>
            </a:r>
            <a:r>
              <a:rPr lang="en-US" altLang="zh-TW" sz="2600" b="1" dirty="0" smtClean="0">
                <a:latin typeface="微軟正黑體" panose="020B0604030504040204" pitchFamily="34" charset="-120"/>
                <a:ea typeface="微軟正黑體" panose="020B0604030504040204" pitchFamily="34" charset="-120"/>
              </a:rPr>
              <a:t>-1</a:t>
            </a:r>
          </a:p>
          <a:p>
            <a:pPr marL="0" indent="0">
              <a:buNone/>
            </a:pPr>
            <a:endParaRPr lang="en-US" sz="2000" dirty="0"/>
          </a:p>
          <a:p>
            <a:pPr marL="0" indent="0">
              <a:buNone/>
            </a:pPr>
            <a:endParaRPr lang="zh-TW" altLang="en-US" dirty="0"/>
          </a:p>
        </p:txBody>
      </p:sp>
      <p:sp>
        <p:nvSpPr>
          <p:cNvPr id="6" name="標題 1"/>
          <p:cNvSpPr>
            <a:spLocks noGrp="1"/>
          </p:cNvSpPr>
          <p:nvPr>
            <p:ph type="title"/>
          </p:nvPr>
        </p:nvSpPr>
        <p:spPr>
          <a:xfrm>
            <a:off x="262308" y="132979"/>
            <a:ext cx="8438856" cy="1022074"/>
          </a:xfrm>
        </p:spPr>
        <p:txBody>
          <a:bodyPr>
            <a:normAutofit/>
          </a:bodyPr>
          <a:lstStyle/>
          <a:p>
            <a:r>
              <a:rPr lang="zh-TW" altLang="en-US" dirty="0" smtClean="0">
                <a:latin typeface="+mj-ea"/>
                <a:ea typeface="+mj-ea"/>
              </a:rPr>
              <a:t>三、</a:t>
            </a:r>
            <a:r>
              <a:rPr lang="zh-TW" altLang="en-US" dirty="0">
                <a:latin typeface="+mj-ea"/>
                <a:ea typeface="+mj-ea"/>
              </a:rPr>
              <a:t>計畫作業</a:t>
            </a:r>
            <a:r>
              <a:rPr lang="zh-TW" altLang="en-US" dirty="0" smtClean="0">
                <a:latin typeface="+mj-ea"/>
                <a:ea typeface="+mj-ea"/>
              </a:rPr>
              <a:t>說明－</a:t>
            </a:r>
            <a:r>
              <a:rPr lang="zh-TW" altLang="en-US" sz="3200" dirty="0">
                <a:latin typeface="+mj-ea"/>
                <a:ea typeface="+mj-ea"/>
              </a:rPr>
              <a:t>申</a:t>
            </a:r>
            <a:r>
              <a:rPr lang="zh-TW" altLang="en-US" sz="3200" dirty="0" smtClean="0">
                <a:latin typeface="+mj-ea"/>
                <a:ea typeface="+mj-ea"/>
              </a:rPr>
              <a:t>請規</a:t>
            </a:r>
            <a:r>
              <a:rPr lang="zh-TW" altLang="en-US" sz="3200" dirty="0">
                <a:latin typeface="+mj-ea"/>
                <a:ea typeface="+mj-ea"/>
              </a:rPr>
              <a:t>定</a:t>
            </a:r>
            <a:endParaRPr lang="zh-TW" altLang="en-US" sz="2800" dirty="0">
              <a:latin typeface="+mj-ea"/>
              <a:ea typeface="+mj-ea"/>
            </a:endParaRPr>
          </a:p>
        </p:txBody>
      </p:sp>
      <p:graphicFrame>
        <p:nvGraphicFramePr>
          <p:cNvPr id="5" name="表格 52"/>
          <p:cNvGraphicFramePr>
            <a:graphicFrameLocks noGrp="1"/>
          </p:cNvGraphicFramePr>
          <p:nvPr>
            <p:extLst>
              <p:ext uri="{D42A27DB-BD31-4B8C-83A1-F6EECF244321}">
                <p14:modId xmlns:p14="http://schemas.microsoft.com/office/powerpoint/2010/main" val="3173850904"/>
              </p:ext>
            </p:extLst>
          </p:nvPr>
        </p:nvGraphicFramePr>
        <p:xfrm>
          <a:off x="262308" y="1730604"/>
          <a:ext cx="8540017" cy="4570285"/>
        </p:xfrm>
        <a:graphic>
          <a:graphicData uri="http://schemas.openxmlformats.org/drawingml/2006/table">
            <a:tbl>
              <a:tblPr firstRow="1" firstCol="1" bandRow="1">
                <a:tableStyleId>{F5AB1C69-6EDB-4FF4-983F-18BD219EF322}</a:tableStyleId>
              </a:tblPr>
              <a:tblGrid>
                <a:gridCol w="1364140"/>
                <a:gridCol w="5399903"/>
                <a:gridCol w="1775974"/>
              </a:tblGrid>
              <a:tr h="391885">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補助項目</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說明</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補助標的</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r>
              <a:tr h="1929138">
                <a:tc>
                  <a:txBody>
                    <a:bodyPr/>
                    <a:lstStyle/>
                    <a:p>
                      <a:pPr algn="ctr">
                        <a:lnSpc>
                          <a:spcPts val="2400"/>
                        </a:lnSpc>
                        <a:spcBef>
                          <a:spcPts val="600"/>
                        </a:spcBef>
                        <a:spcAft>
                          <a:spcPts val="6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溫室氣體</a:t>
                      </a:r>
                      <a:r>
                        <a:rPr lang="en-US" altLang="zh-TW" sz="2000" kern="100" dirty="0" smtClean="0">
                          <a:solidFill>
                            <a:schemeClr val="tx1"/>
                          </a:solidFill>
                          <a:effectLst/>
                          <a:latin typeface="微軟正黑體" panose="020B0604030504040204" pitchFamily="34" charset="-120"/>
                          <a:ea typeface="微軟正黑體" panose="020B0604030504040204" pitchFamily="34" charset="-120"/>
                        </a:rPr>
                        <a:t/>
                      </a:r>
                      <a:br>
                        <a:rPr lang="en-US" altLang="zh-TW" sz="2000" kern="100" dirty="0" smtClean="0">
                          <a:solidFill>
                            <a:schemeClr val="tx1"/>
                          </a:solidFill>
                          <a:effectLst/>
                          <a:latin typeface="微軟正黑體" panose="020B0604030504040204" pitchFamily="34" charset="-120"/>
                          <a:ea typeface="微軟正黑體" panose="020B0604030504040204" pitchFamily="34" charset="-120"/>
                        </a:rPr>
                      </a:b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減量專案</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marL="177800" indent="-177800">
                        <a:lnSpc>
                          <a:spcPts val="2400"/>
                        </a:lnSpc>
                        <a:spcBef>
                          <a:spcPts val="0"/>
                        </a:spcBef>
                        <a:spcAft>
                          <a:spcPts val="600"/>
                        </a:spcAft>
                      </a:pPr>
                      <a:r>
                        <a:rPr lang="en-US" altLang="zh-TW" sz="1800" kern="100" dirty="0" smtClean="0">
                          <a:solidFill>
                            <a:schemeClr val="tx1"/>
                          </a:solidFill>
                          <a:effectLst/>
                          <a:latin typeface="微軟正黑體" panose="020B0604030504040204" pitchFamily="34" charset="-120"/>
                          <a:ea typeface="微軟正黑體" panose="020B0604030504040204" pitchFamily="34" charset="-120"/>
                        </a:rPr>
                        <a:t>1.</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申請補助者須依環保署「溫室氣體抵換專案管理辦法」執行抵換專案，完成</a:t>
                      </a:r>
                      <a:r>
                        <a:rPr lang="zh-TW" altLang="en-US" sz="1800" b="1" u="sng" kern="100" dirty="0" smtClean="0">
                          <a:solidFill>
                            <a:schemeClr val="tx1"/>
                          </a:solidFill>
                          <a:effectLst/>
                          <a:latin typeface="微軟正黑體" panose="020B0604030504040204" pitchFamily="34" charset="-120"/>
                          <a:ea typeface="微軟正黑體" panose="020B0604030504040204" pitchFamily="34" charset="-120"/>
                        </a:rPr>
                        <a:t>專案計畫書初稿</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或</a:t>
                      </a:r>
                      <a:r>
                        <a:rPr lang="zh-TW" altLang="en-US" sz="1800" b="1" u="sng" kern="100" dirty="0" smtClean="0">
                          <a:solidFill>
                            <a:schemeClr val="tx1"/>
                          </a:solidFill>
                          <a:effectLst/>
                          <a:latin typeface="微軟正黑體" panose="020B0604030504040204" pitchFamily="34" charset="-120"/>
                          <a:ea typeface="微軟正黑體" panose="020B0604030504040204" pitchFamily="34" charset="-120"/>
                          <a:cs typeface="+mn-cs"/>
                        </a:rPr>
                        <a:t>監測報告書初稿</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a:t>
                      </a:r>
                    </a:p>
                    <a:p>
                      <a:pPr marL="177800" indent="-177800">
                        <a:lnSpc>
                          <a:spcPts val="2400"/>
                        </a:lnSpc>
                        <a:spcBef>
                          <a:spcPts val="0"/>
                        </a:spcBef>
                        <a:spcAft>
                          <a:spcPts val="600"/>
                        </a:spcAft>
                      </a:pPr>
                      <a:r>
                        <a:rPr lang="en-US" altLang="zh-TW" sz="1800" kern="100" dirty="0" smtClean="0">
                          <a:solidFill>
                            <a:schemeClr val="tx1"/>
                          </a:solidFill>
                          <a:effectLst/>
                          <a:latin typeface="微軟正黑體" panose="020B0604030504040204" pitchFamily="34" charset="-120"/>
                          <a:ea typeface="微軟正黑體" panose="020B0604030504040204" pitchFamily="34" charset="-120"/>
                        </a:rPr>
                        <a:t>2.</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本項目應於</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mn-cs"/>
                        </a:rPr>
                        <a:t>尚未取得查驗機構核發之確證或查證聲明前</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，依公告之申請期限提出申請。</a:t>
                      </a:r>
                    </a:p>
                    <a:p>
                      <a:pPr marL="177800" indent="-177800">
                        <a:lnSpc>
                          <a:spcPts val="2400"/>
                        </a:lnSpc>
                        <a:spcBef>
                          <a:spcPts val="0"/>
                        </a:spcBef>
                        <a:spcAft>
                          <a:spcPts val="600"/>
                        </a:spcAft>
                      </a:pPr>
                      <a:r>
                        <a:rPr lang="en-US" altLang="zh-TW" sz="1800" kern="100" dirty="0" smtClean="0">
                          <a:solidFill>
                            <a:schemeClr val="tx1"/>
                          </a:solidFill>
                          <a:effectLst/>
                          <a:latin typeface="微軟正黑體" panose="020B0604030504040204" pitchFamily="34" charset="-120"/>
                          <a:ea typeface="微軟正黑體" panose="020B0604030504040204" pitchFamily="34" charset="-120"/>
                        </a:rPr>
                        <a:t>3.</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申請補助者，其抵換專案應符合下列規定： </a:t>
                      </a:r>
                    </a:p>
                    <a:p>
                      <a:pPr marL="447675" indent="-269875">
                        <a:lnSpc>
                          <a:spcPts val="2400"/>
                        </a:lnSpc>
                        <a:spcBef>
                          <a:spcPts val="0"/>
                        </a:spcBef>
                        <a:spcAft>
                          <a:spcPts val="600"/>
                        </a:spcAft>
                      </a:pPr>
                      <a:r>
                        <a:rPr lang="en-US" altLang="zh-TW" sz="1800" kern="100" dirty="0" smtClean="0">
                          <a:solidFill>
                            <a:schemeClr val="tx1"/>
                          </a:solidFill>
                          <a:effectLst/>
                          <a:latin typeface="微軟正黑體" panose="020B0604030504040204" pitchFamily="34" charset="-120"/>
                          <a:ea typeface="微軟正黑體" panose="020B0604030504040204" pitchFamily="34" charset="-120"/>
                        </a:rPr>
                        <a:t>(1)</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採用聯合國清潔發展機制執行委員會認可或經環保署認可之減量方法。</a:t>
                      </a:r>
                    </a:p>
                    <a:p>
                      <a:pPr marL="447675" indent="-269875">
                        <a:lnSpc>
                          <a:spcPts val="2400"/>
                        </a:lnSpc>
                        <a:spcBef>
                          <a:spcPts val="0"/>
                        </a:spcBef>
                        <a:spcAft>
                          <a:spcPts val="600"/>
                        </a:spcAft>
                      </a:pPr>
                      <a:r>
                        <a:rPr lang="en-US" altLang="zh-TW" sz="1800" kern="100" dirty="0" smtClean="0">
                          <a:solidFill>
                            <a:schemeClr val="tx1"/>
                          </a:solidFill>
                          <a:effectLst/>
                          <a:latin typeface="微軟正黑體" panose="020B0604030504040204" pitchFamily="34" charset="-120"/>
                          <a:ea typeface="微軟正黑體" panose="020B0604030504040204" pitchFamily="34" charset="-120"/>
                        </a:rPr>
                        <a:t>(2)</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依清潔發展機制減量專案範疇分類，為能源類型專案者，其計入期產生之總減量額度大於</a:t>
                      </a:r>
                      <a:r>
                        <a:rPr lang="en-US" altLang="zh-TW" sz="1800" kern="100" dirty="0" smtClean="0">
                          <a:solidFill>
                            <a:schemeClr val="tx1"/>
                          </a:solidFill>
                          <a:effectLst/>
                          <a:latin typeface="微軟正黑體" panose="020B0604030504040204" pitchFamily="34" charset="-120"/>
                          <a:ea typeface="微軟正黑體" panose="020B0604030504040204" pitchFamily="34" charset="-120"/>
                        </a:rPr>
                        <a:t>500</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公噸二氧化碳當量以上。</a:t>
                      </a:r>
                      <a:r>
                        <a:rPr lang="en-US" altLang="zh-TW" sz="1800" kern="100" dirty="0" smtClean="0">
                          <a:solidFill>
                            <a:schemeClr val="tx1"/>
                          </a:solidFill>
                          <a:effectLst/>
                          <a:latin typeface="微軟正黑體" panose="020B0604030504040204" pitchFamily="34" charset="-120"/>
                          <a:ea typeface="微軟正黑體" panose="020B0604030504040204" pitchFamily="34" charset="-120"/>
                        </a:rPr>
                        <a:t>(</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方案型抵換專案不在此限</a:t>
                      </a:r>
                      <a:r>
                        <a:rPr lang="en-US" altLang="zh-TW" sz="1800" kern="100" dirty="0" smtClean="0">
                          <a:solidFill>
                            <a:schemeClr val="tx1"/>
                          </a:solidFill>
                          <a:effectLst/>
                          <a:latin typeface="微軟正黑體" panose="020B0604030504040204" pitchFamily="34" charset="-120"/>
                          <a:ea typeface="微軟正黑體" panose="020B0604030504040204" pitchFamily="34" charset="-120"/>
                        </a:rPr>
                        <a:t>)</a:t>
                      </a:r>
                      <a:endParaRPr lang="zh-TW" sz="18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08000" marR="108000" marT="108000" marB="108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ts val="2400"/>
                        </a:lnSpc>
                        <a:spcBef>
                          <a:spcPts val="0"/>
                        </a:spcBef>
                        <a:spcAft>
                          <a:spcPts val="600"/>
                        </a:spcAft>
                      </a:pP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業者執行抵換專案之</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rPr>
                        <a:t>確證、查證費用</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a:t>
                      </a:r>
                      <a:endParaRPr lang="zh-TW" sz="18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108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14956232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p:txBody>
          <a:bodyPr/>
          <a:lstStyle/>
          <a:p>
            <a:fld id="{64F91F71-B242-4F66-A874-205898BB22E7}" type="slidenum">
              <a:rPr lang="zh-TW" altLang="en-US" smtClean="0"/>
              <a:pPr/>
              <a:t>6</a:t>
            </a:fld>
            <a:endParaRPr lang="zh-TW" altLang="en-US" dirty="0"/>
          </a:p>
        </p:txBody>
      </p:sp>
      <p:sp>
        <p:nvSpPr>
          <p:cNvPr id="4" name="內容版面配置區 3"/>
          <p:cNvSpPr>
            <a:spLocks noGrp="1"/>
          </p:cNvSpPr>
          <p:nvPr>
            <p:ph sz="quarter" idx="13"/>
          </p:nvPr>
        </p:nvSpPr>
        <p:spPr>
          <a:xfrm>
            <a:off x="262309" y="1264344"/>
            <a:ext cx="8438855" cy="4536374"/>
          </a:xfrm>
        </p:spPr>
        <p:txBody>
          <a:bodyPr/>
          <a:lstStyle/>
          <a:p>
            <a:pPr marL="0" indent="0">
              <a:buNone/>
            </a:pPr>
            <a:r>
              <a:rPr lang="zh-TW" altLang="en-US" sz="2600" b="1" dirty="0" smtClean="0">
                <a:latin typeface="微軟正黑體" panose="020B0604030504040204" pitchFamily="34" charset="-120"/>
                <a:ea typeface="微軟正黑體" panose="020B0604030504040204" pitchFamily="34" charset="-120"/>
              </a:rPr>
              <a:t>補助項目說明</a:t>
            </a:r>
            <a:r>
              <a:rPr lang="en-US" altLang="zh-TW" sz="2600" b="1" dirty="0" smtClean="0">
                <a:latin typeface="微軟正黑體" panose="020B0604030504040204" pitchFamily="34" charset="-120"/>
                <a:ea typeface="微軟正黑體" panose="020B0604030504040204" pitchFamily="34" charset="-120"/>
              </a:rPr>
              <a:t>-2</a:t>
            </a:r>
          </a:p>
          <a:p>
            <a:pPr marL="0" indent="0">
              <a:buNone/>
            </a:pPr>
            <a:endParaRPr lang="en-US" sz="2000" dirty="0"/>
          </a:p>
          <a:p>
            <a:pPr marL="0" indent="0">
              <a:buNone/>
            </a:pPr>
            <a:endParaRPr lang="zh-TW" altLang="en-US" dirty="0"/>
          </a:p>
        </p:txBody>
      </p:sp>
      <p:sp>
        <p:nvSpPr>
          <p:cNvPr id="6" name="標題 1"/>
          <p:cNvSpPr>
            <a:spLocks noGrp="1"/>
          </p:cNvSpPr>
          <p:nvPr>
            <p:ph type="title"/>
          </p:nvPr>
        </p:nvSpPr>
        <p:spPr>
          <a:xfrm>
            <a:off x="262308" y="132979"/>
            <a:ext cx="8438856" cy="1022074"/>
          </a:xfrm>
        </p:spPr>
        <p:txBody>
          <a:bodyPr>
            <a:normAutofit/>
          </a:bodyPr>
          <a:lstStyle/>
          <a:p>
            <a:r>
              <a:rPr lang="zh-TW" altLang="en-US" dirty="0" smtClean="0">
                <a:latin typeface="+mj-ea"/>
                <a:ea typeface="+mj-ea"/>
              </a:rPr>
              <a:t>三、</a:t>
            </a:r>
            <a:r>
              <a:rPr lang="zh-TW" altLang="en-US" dirty="0">
                <a:latin typeface="+mj-ea"/>
                <a:ea typeface="+mj-ea"/>
              </a:rPr>
              <a:t>計畫作業</a:t>
            </a:r>
            <a:r>
              <a:rPr lang="zh-TW" altLang="en-US" dirty="0" smtClean="0">
                <a:latin typeface="+mj-ea"/>
                <a:ea typeface="+mj-ea"/>
              </a:rPr>
              <a:t>說明－</a:t>
            </a:r>
            <a:r>
              <a:rPr lang="zh-TW" altLang="en-US" sz="3200" dirty="0">
                <a:latin typeface="+mj-ea"/>
                <a:ea typeface="+mj-ea"/>
              </a:rPr>
              <a:t>申</a:t>
            </a:r>
            <a:r>
              <a:rPr lang="zh-TW" altLang="en-US" sz="3200" dirty="0" smtClean="0">
                <a:latin typeface="+mj-ea"/>
                <a:ea typeface="+mj-ea"/>
              </a:rPr>
              <a:t>請規</a:t>
            </a:r>
            <a:r>
              <a:rPr lang="zh-TW" altLang="en-US" sz="3200" dirty="0">
                <a:latin typeface="+mj-ea"/>
                <a:ea typeface="+mj-ea"/>
              </a:rPr>
              <a:t>定</a:t>
            </a:r>
            <a:endParaRPr lang="zh-TW" altLang="en-US" sz="2800" dirty="0">
              <a:latin typeface="+mj-ea"/>
              <a:ea typeface="+mj-ea"/>
            </a:endParaRPr>
          </a:p>
        </p:txBody>
      </p:sp>
      <p:graphicFrame>
        <p:nvGraphicFramePr>
          <p:cNvPr id="5" name="表格 52"/>
          <p:cNvGraphicFramePr>
            <a:graphicFrameLocks noGrp="1"/>
          </p:cNvGraphicFramePr>
          <p:nvPr>
            <p:extLst>
              <p:ext uri="{D42A27DB-BD31-4B8C-83A1-F6EECF244321}">
                <p14:modId xmlns:p14="http://schemas.microsoft.com/office/powerpoint/2010/main" val="3933254159"/>
              </p:ext>
            </p:extLst>
          </p:nvPr>
        </p:nvGraphicFramePr>
        <p:xfrm>
          <a:off x="262308" y="1730604"/>
          <a:ext cx="8540017" cy="4417885"/>
        </p:xfrm>
        <a:graphic>
          <a:graphicData uri="http://schemas.openxmlformats.org/drawingml/2006/table">
            <a:tbl>
              <a:tblPr firstRow="1" firstCol="1" bandRow="1">
                <a:tableStyleId>{F5AB1C69-6EDB-4FF4-983F-18BD219EF322}</a:tableStyleId>
              </a:tblPr>
              <a:tblGrid>
                <a:gridCol w="1364140"/>
                <a:gridCol w="5399903"/>
                <a:gridCol w="1775974"/>
              </a:tblGrid>
              <a:tr h="391885">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補助項目</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說明</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補助標的</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r>
              <a:tr h="1929138">
                <a:tc>
                  <a:txBody>
                    <a:bodyPr/>
                    <a:lstStyle/>
                    <a:p>
                      <a:pPr algn="ctr">
                        <a:lnSpc>
                          <a:spcPts val="2400"/>
                        </a:lnSpc>
                        <a:spcBef>
                          <a:spcPts val="600"/>
                        </a:spcBef>
                        <a:spcAft>
                          <a:spcPts val="6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公用設施或製程改善更新</a:t>
                      </a: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marL="177800" marR="0" lvl="0" indent="-177800" algn="l" defTabSz="914400" rtl="0" eaLnBrk="1" fontAlgn="auto" latinLnBrk="0" hangingPunct="1">
                        <a:lnSpc>
                          <a:spcPts val="2400"/>
                        </a:lnSpc>
                        <a:spcBef>
                          <a:spcPts val="0"/>
                        </a:spcBef>
                        <a:spcAft>
                          <a:spcPts val="600"/>
                        </a:spcAft>
                        <a:buClrTx/>
                        <a:buSzTx/>
                        <a:buFontTx/>
                        <a:buNone/>
                        <a:tabLst/>
                        <a:defRPr/>
                      </a:pPr>
                      <a:r>
                        <a:rPr lang="en-US" altLang="zh-TW"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本項目係指</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執行公用設施</a:t>
                      </a:r>
                      <a:r>
                        <a:rPr lang="zh-TW" altLang="en-US" sz="1800" b="0" u="none"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或</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製程改善更新</a:t>
                      </a:r>
                      <a:r>
                        <a:rPr lang="zh-TW" altLang="en-US" sz="1800" b="0" u="none"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，包含技術、設備、設施、系統等之改善</a:t>
                      </a:r>
                      <a:r>
                        <a:rPr lang="en-US" altLang="zh-TW" sz="1800" b="0" u="none"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800" b="0" u="none"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含更新</a:t>
                      </a:r>
                      <a:r>
                        <a:rPr lang="en-US" altLang="zh-TW" sz="1800" b="0" u="none"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800" b="0" u="none"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，且有助於</a:t>
                      </a:r>
                      <a:r>
                        <a:rPr lang="zh-TW" altLang="en-US" sz="1800" b="1" u="sng"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提升能源效率</a:t>
                      </a:r>
                      <a:r>
                        <a:rPr lang="zh-TW" altLang="en-US" sz="1800" b="0" u="none"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者。</a:t>
                      </a:r>
                      <a:r>
                        <a:rPr lang="zh-TW" altLang="zh-TW" sz="1800" u="none" strike="noStrike" kern="1200" dirty="0" smtClean="0">
                          <a:solidFill>
                            <a:schemeClr val="dk1"/>
                          </a:solidFill>
                          <a:effectLst/>
                          <a:latin typeface="微軟正黑體" panose="020B0604030504040204" pitchFamily="34" charset="-120"/>
                          <a:ea typeface="微軟正黑體" panose="020B0604030504040204" pitchFamily="34" charset="-120"/>
                          <a:cs typeface="+mn-cs"/>
                        </a:rPr>
                        <a:t>例如：公用空調</a:t>
                      </a:r>
                      <a:r>
                        <a:rPr lang="en-US" altLang="zh-TW" sz="1800" u="none" strike="noStrike" kern="1200" dirty="0" smtClean="0">
                          <a:solidFill>
                            <a:schemeClr val="dk1"/>
                          </a:solidFill>
                          <a:effectLst/>
                          <a:latin typeface="微軟正黑體" panose="020B0604030504040204" pitchFamily="34" charset="-120"/>
                          <a:ea typeface="微軟正黑體" panose="020B0604030504040204" pitchFamily="34" charset="-120"/>
                          <a:cs typeface="+mn-cs"/>
                        </a:rPr>
                        <a:t>/</a:t>
                      </a:r>
                      <a:r>
                        <a:rPr lang="zh-TW" altLang="zh-TW" sz="1800" u="none" strike="noStrike" kern="1200" dirty="0" smtClean="0">
                          <a:solidFill>
                            <a:schemeClr val="dk1"/>
                          </a:solidFill>
                          <a:effectLst/>
                          <a:latin typeface="微軟正黑體" panose="020B0604030504040204" pitchFamily="34" charset="-120"/>
                          <a:ea typeface="微軟正黑體" panose="020B0604030504040204" pitchFamily="34" charset="-120"/>
                          <a:cs typeface="+mn-cs"/>
                        </a:rPr>
                        <a:t>熱泵系統、轉動設備調速設備與技術、鍋爐及燃燒系統、空氣壓縮系統、製程加熱及冷卻系統、能源監控系統與其他經工業局審查通過之改善措施。 </a:t>
                      </a:r>
                      <a:endParaRPr lang="en-US" altLang="zh-TW" sz="1800" b="0" u="none"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177800" indent="-177800">
                        <a:lnSpc>
                          <a:spcPts val="2400"/>
                        </a:lnSpc>
                        <a:spcBef>
                          <a:spcPts val="0"/>
                        </a:spcBef>
                        <a:spcAft>
                          <a:spcPts val="600"/>
                        </a:spcAft>
                      </a:pPr>
                      <a:r>
                        <a:rPr lang="en-US" altLang="zh-TW"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導入之改善計畫，</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節能率至少須達</a:t>
                      </a:r>
                      <a:r>
                        <a:rPr lang="en-US" altLang="zh-TW"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20%</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以上</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節電量達</a:t>
                      </a:r>
                      <a:r>
                        <a:rPr lang="en-US" altLang="zh-TW"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100</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萬度以上</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，或單案之年減碳量達</a:t>
                      </a:r>
                      <a:r>
                        <a:rPr lang="en-US" altLang="zh-TW"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1,000</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公噸</a:t>
                      </a:r>
                      <a:r>
                        <a:rPr lang="en-US" altLang="zh-TW"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CO</a:t>
                      </a:r>
                      <a:r>
                        <a:rPr lang="en-US" altLang="zh-TW" sz="1800" b="1" u="sng" kern="100" baseline="-250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en-US" altLang="zh-TW"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e</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以上。</a:t>
                      </a:r>
                      <a:endParaRPr lang="en-US" altLang="zh-TW"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177800" indent="-177800">
                        <a:lnSpc>
                          <a:spcPts val="2400"/>
                        </a:lnSpc>
                        <a:spcBef>
                          <a:spcPts val="0"/>
                        </a:spcBef>
                        <a:spcAft>
                          <a:spcPts val="600"/>
                        </a:spcAft>
                      </a:pPr>
                      <a:r>
                        <a:rPr lang="en-US" altLang="zh-TW"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導入能源監控系統者，每案需針對</a:t>
                      </a:r>
                      <a:r>
                        <a:rPr lang="en-US" altLang="zh-TW" sz="1800" b="1" u="sng"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1800" b="1" u="sng"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項以上之耗能設備系統進行控制</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，並至少需針對</a:t>
                      </a:r>
                      <a:r>
                        <a:rPr lang="en-US" altLang="zh-TW" sz="1800" b="1" u="sng"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1800" b="1" u="sng"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項耗能設備進行改善</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08000" marR="108000" marT="108000" marB="108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ts val="2400"/>
                        </a:lnSpc>
                        <a:spcBef>
                          <a:spcPts val="0"/>
                        </a:spcBef>
                        <a:spcAft>
                          <a:spcPts val="600"/>
                        </a:spcAft>
                      </a:pP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工廠導入公用或製程設備改善更新，含</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rPr>
                        <a:t>前置規劃</a:t>
                      </a:r>
                      <a:r>
                        <a:rPr lang="zh-TW" altLang="en-US" sz="1800" kern="100" dirty="0" smtClean="0">
                          <a:solidFill>
                            <a:srgbClr val="FF0000"/>
                          </a:solidFill>
                          <a:effectLst/>
                          <a:latin typeface="微軟正黑體" panose="020B0604030504040204" pitchFamily="34" charset="-120"/>
                          <a:ea typeface="微軟正黑體" panose="020B0604030504040204" pitchFamily="34" charset="-120"/>
                        </a:rPr>
                        <a:t>、</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rPr>
                        <a:t>功能測試</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和</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rPr>
                        <a:t>試</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mn-cs"/>
                        </a:rPr>
                        <a:t>車</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rPr>
                        <a:t>調整</a:t>
                      </a:r>
                      <a:r>
                        <a:rPr lang="zh-TW" altLang="en-US" sz="1800" kern="100" dirty="0" smtClean="0">
                          <a:solidFill>
                            <a:schemeClr val="tx1"/>
                          </a:solidFill>
                          <a:effectLst/>
                          <a:latin typeface="微軟正黑體" panose="020B0604030504040204" pitchFamily="34" charset="-120"/>
                          <a:ea typeface="微軟正黑體" panose="020B0604030504040204" pitchFamily="34" charset="-120"/>
                        </a:rPr>
                        <a:t>之費用。</a:t>
                      </a:r>
                      <a:endParaRPr lang="en-US" altLang="zh-TW" sz="18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108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7" name="矩形 6"/>
          <p:cNvSpPr/>
          <p:nvPr/>
        </p:nvSpPr>
        <p:spPr>
          <a:xfrm>
            <a:off x="271829" y="6192401"/>
            <a:ext cx="8438857" cy="523220"/>
          </a:xfrm>
          <a:prstGeom prst="rect">
            <a:avLst/>
          </a:prstGeom>
        </p:spPr>
        <p:txBody>
          <a:bodyPr wrap="square">
            <a:spAutoFit/>
          </a:bodyPr>
          <a:lstStyle/>
          <a:p>
            <a:r>
              <a:rPr lang="zh-TW" altLang="en-US" sz="1400" dirty="0" smtClean="0">
                <a:latin typeface="微軟正黑體" panose="020B0604030504040204" pitchFamily="34" charset="-120"/>
                <a:ea typeface="微軟正黑體" panose="020B0604030504040204" pitchFamily="34" charset="-120"/>
              </a:rPr>
              <a:t>註：本</a:t>
            </a:r>
            <a:r>
              <a:rPr lang="zh-TW" altLang="en-US" sz="1400" dirty="0">
                <a:latin typeface="微軟正黑體" panose="020B0604030504040204" pitchFamily="34" charset="-120"/>
                <a:ea typeface="微軟正黑體" panose="020B0604030504040204" pitchFamily="34" charset="-120"/>
              </a:rPr>
              <a:t>補助項目之製程定義，係指依據環保署公告之「第一批至第八批公私場所</a:t>
            </a:r>
            <a:r>
              <a:rPr lang="zh-TW" altLang="en-US" sz="1400" dirty="0" smtClean="0">
                <a:latin typeface="微軟正黑體" panose="020B0604030504040204" pitchFamily="34" charset="-120"/>
                <a:ea typeface="微軟正黑體" panose="020B0604030504040204" pitchFamily="34" charset="-120"/>
              </a:rPr>
              <a:t>應申請</a:t>
            </a:r>
            <a:r>
              <a:rPr lang="zh-TW" altLang="en-US" sz="1400" dirty="0">
                <a:latin typeface="微軟正黑體" panose="020B0604030504040204" pitchFamily="34" charset="-120"/>
                <a:ea typeface="微軟正黑體" panose="020B0604030504040204" pitchFamily="34" charset="-120"/>
              </a:rPr>
              <a:t>設置、變更及</a:t>
            </a:r>
            <a:r>
              <a:rPr lang="zh-TW" altLang="en-US" sz="1400" dirty="0" smtClean="0">
                <a:latin typeface="微軟正黑體" panose="020B0604030504040204" pitchFamily="34" charset="-120"/>
                <a:ea typeface="微軟正黑體" panose="020B0604030504040204" pitchFamily="34" charset="-120"/>
              </a:rPr>
              <a:t>操作</a:t>
            </a:r>
            <a:endParaRPr lang="en-US" altLang="zh-TW" sz="1400" dirty="0" smtClean="0">
              <a:latin typeface="微軟正黑體" panose="020B0604030504040204" pitchFamily="34" charset="-120"/>
              <a:ea typeface="微軟正黑體" panose="020B0604030504040204" pitchFamily="34" charset="-120"/>
            </a:endParaRPr>
          </a:p>
          <a:p>
            <a:r>
              <a:rPr lang="zh-TW" altLang="en-US" sz="1400" dirty="0">
                <a:latin typeface="微軟正黑體" panose="020B0604030504040204" pitchFamily="34" charset="-120"/>
                <a:ea typeface="微軟正黑體" panose="020B0604030504040204" pitchFamily="34" charset="-120"/>
              </a:rPr>
              <a:t> </a:t>
            </a:r>
            <a:r>
              <a:rPr lang="zh-TW" altLang="en-US" sz="1400" dirty="0" smtClean="0">
                <a:latin typeface="微軟正黑體" panose="020B0604030504040204" pitchFamily="34" charset="-120"/>
                <a:ea typeface="微軟正黑體" panose="020B0604030504040204" pitchFamily="34" charset="-120"/>
              </a:rPr>
              <a:t>       許可</a:t>
            </a:r>
            <a:r>
              <a:rPr lang="zh-TW" altLang="en-US" sz="1400" dirty="0">
                <a:latin typeface="微軟正黑體" panose="020B0604030504040204" pitchFamily="34" charset="-120"/>
                <a:ea typeface="微軟正黑體" panose="020B0604030504040204" pitchFamily="34" charset="-120"/>
              </a:rPr>
              <a:t>之固定污染源」所列之製程別與公告條件說明。</a:t>
            </a:r>
          </a:p>
        </p:txBody>
      </p:sp>
    </p:spTree>
    <p:extLst>
      <p:ext uri="{BB962C8B-B14F-4D97-AF65-F5344CB8AC3E}">
        <p14:creationId xmlns:p14="http://schemas.microsoft.com/office/powerpoint/2010/main" val="18226350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p:txBody>
          <a:bodyPr/>
          <a:lstStyle/>
          <a:p>
            <a:fld id="{64F91F71-B242-4F66-A874-205898BB22E7}" type="slidenum">
              <a:rPr lang="zh-TW" altLang="en-US" smtClean="0"/>
              <a:pPr/>
              <a:t>7</a:t>
            </a:fld>
            <a:endParaRPr lang="zh-TW" altLang="en-US" dirty="0"/>
          </a:p>
        </p:txBody>
      </p:sp>
      <p:sp>
        <p:nvSpPr>
          <p:cNvPr id="4" name="內容版面配置區 3"/>
          <p:cNvSpPr>
            <a:spLocks noGrp="1"/>
          </p:cNvSpPr>
          <p:nvPr>
            <p:ph sz="quarter" idx="13"/>
          </p:nvPr>
        </p:nvSpPr>
        <p:spPr>
          <a:xfrm>
            <a:off x="262309" y="1264344"/>
            <a:ext cx="8438855" cy="4536374"/>
          </a:xfrm>
        </p:spPr>
        <p:txBody>
          <a:bodyPr/>
          <a:lstStyle/>
          <a:p>
            <a:pPr marL="0" indent="0">
              <a:buNone/>
            </a:pPr>
            <a:r>
              <a:rPr lang="zh-TW" altLang="en-US" sz="2600" b="1" dirty="0" smtClean="0">
                <a:latin typeface="微軟正黑體" panose="020B0604030504040204" pitchFamily="34" charset="-120"/>
                <a:ea typeface="微軟正黑體" panose="020B0604030504040204" pitchFamily="34" charset="-120"/>
              </a:rPr>
              <a:t>補助項目說明</a:t>
            </a:r>
            <a:r>
              <a:rPr lang="en-US" altLang="zh-TW" sz="2600" b="1" dirty="0" smtClean="0">
                <a:latin typeface="微軟正黑體" panose="020B0604030504040204" pitchFamily="34" charset="-120"/>
                <a:ea typeface="微軟正黑體" panose="020B0604030504040204" pitchFamily="34" charset="-120"/>
              </a:rPr>
              <a:t>-3</a:t>
            </a:r>
          </a:p>
          <a:p>
            <a:pPr marL="0" indent="0">
              <a:buNone/>
            </a:pPr>
            <a:endParaRPr lang="en-US" sz="2000" dirty="0"/>
          </a:p>
          <a:p>
            <a:pPr marL="0" indent="0">
              <a:buNone/>
            </a:pPr>
            <a:endParaRPr lang="zh-TW" altLang="en-US" dirty="0"/>
          </a:p>
        </p:txBody>
      </p:sp>
      <p:sp>
        <p:nvSpPr>
          <p:cNvPr id="6" name="標題 1"/>
          <p:cNvSpPr>
            <a:spLocks noGrp="1"/>
          </p:cNvSpPr>
          <p:nvPr>
            <p:ph type="title"/>
          </p:nvPr>
        </p:nvSpPr>
        <p:spPr>
          <a:xfrm>
            <a:off x="262308" y="132979"/>
            <a:ext cx="8438856" cy="1022074"/>
          </a:xfrm>
        </p:spPr>
        <p:txBody>
          <a:bodyPr>
            <a:normAutofit/>
          </a:bodyPr>
          <a:lstStyle/>
          <a:p>
            <a:r>
              <a:rPr lang="zh-TW" altLang="en-US" dirty="0" smtClean="0">
                <a:latin typeface="+mj-ea"/>
                <a:ea typeface="+mj-ea"/>
              </a:rPr>
              <a:t>三、</a:t>
            </a:r>
            <a:r>
              <a:rPr lang="zh-TW" altLang="en-US" dirty="0">
                <a:latin typeface="+mj-ea"/>
                <a:ea typeface="+mj-ea"/>
              </a:rPr>
              <a:t>計畫作業</a:t>
            </a:r>
            <a:r>
              <a:rPr lang="zh-TW" altLang="en-US" dirty="0" smtClean="0">
                <a:latin typeface="+mj-ea"/>
                <a:ea typeface="+mj-ea"/>
              </a:rPr>
              <a:t>說明－</a:t>
            </a:r>
            <a:r>
              <a:rPr lang="zh-TW" altLang="en-US" sz="3200" dirty="0">
                <a:latin typeface="+mj-ea"/>
                <a:ea typeface="+mj-ea"/>
              </a:rPr>
              <a:t>申</a:t>
            </a:r>
            <a:r>
              <a:rPr lang="zh-TW" altLang="en-US" sz="3200" dirty="0" smtClean="0">
                <a:latin typeface="+mj-ea"/>
                <a:ea typeface="+mj-ea"/>
              </a:rPr>
              <a:t>請規</a:t>
            </a:r>
            <a:r>
              <a:rPr lang="zh-TW" altLang="en-US" sz="3200" dirty="0">
                <a:latin typeface="+mj-ea"/>
                <a:ea typeface="+mj-ea"/>
              </a:rPr>
              <a:t>定</a:t>
            </a:r>
            <a:endParaRPr lang="zh-TW" altLang="en-US" sz="2800" dirty="0">
              <a:latin typeface="+mj-ea"/>
              <a:ea typeface="+mj-ea"/>
            </a:endParaRPr>
          </a:p>
        </p:txBody>
      </p:sp>
      <p:graphicFrame>
        <p:nvGraphicFramePr>
          <p:cNvPr id="5" name="表格 52"/>
          <p:cNvGraphicFramePr>
            <a:graphicFrameLocks noGrp="1"/>
          </p:cNvGraphicFramePr>
          <p:nvPr>
            <p:extLst>
              <p:ext uri="{D42A27DB-BD31-4B8C-83A1-F6EECF244321}">
                <p14:modId xmlns:p14="http://schemas.microsoft.com/office/powerpoint/2010/main" val="3418644614"/>
              </p:ext>
            </p:extLst>
          </p:nvPr>
        </p:nvGraphicFramePr>
        <p:xfrm>
          <a:off x="262308" y="1730604"/>
          <a:ext cx="8540017" cy="2321023"/>
        </p:xfrm>
        <a:graphic>
          <a:graphicData uri="http://schemas.openxmlformats.org/drawingml/2006/table">
            <a:tbl>
              <a:tblPr firstRow="1" firstCol="1" bandRow="1">
                <a:tableStyleId>{F5AB1C69-6EDB-4FF4-983F-18BD219EF322}</a:tableStyleId>
              </a:tblPr>
              <a:tblGrid>
                <a:gridCol w="1364140"/>
                <a:gridCol w="5399903"/>
                <a:gridCol w="1775974"/>
              </a:tblGrid>
              <a:tr h="391885">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補助項目</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說明</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補助標的</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r>
              <a:tr h="1929138">
                <a:tc>
                  <a:txBody>
                    <a:bodyPr/>
                    <a:lstStyle/>
                    <a:p>
                      <a:pPr algn="ctr">
                        <a:lnSpc>
                          <a:spcPts val="2400"/>
                        </a:lnSpc>
                        <a:spcBef>
                          <a:spcPts val="600"/>
                        </a:spcBef>
                        <a:spcAft>
                          <a:spcPts val="6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低碳燃料</a:t>
                      </a:r>
                      <a:endParaRPr lang="en-US" altLang="zh-TW" sz="2000" kern="100" dirty="0" smtClean="0">
                        <a:solidFill>
                          <a:schemeClr val="tx1"/>
                        </a:solidFill>
                        <a:effectLst/>
                        <a:latin typeface="微軟正黑體" panose="020B0604030504040204" pitchFamily="34" charset="-120"/>
                        <a:ea typeface="微軟正黑體" panose="020B0604030504040204" pitchFamily="34" charset="-120"/>
                      </a:endParaRPr>
                    </a:p>
                    <a:p>
                      <a:pPr algn="ctr">
                        <a:lnSpc>
                          <a:spcPts val="2400"/>
                        </a:lnSpc>
                        <a:spcBef>
                          <a:spcPts val="600"/>
                        </a:spcBef>
                        <a:spcAft>
                          <a:spcPts val="6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替代</a:t>
                      </a: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marL="0" lvl="0" indent="-269875">
                        <a:spcAft>
                          <a:spcPts val="600"/>
                        </a:spcAft>
                      </a:pPr>
                      <a:r>
                        <a:rPr lang="zh-TW" altLang="en-US" sz="1800" kern="1200" dirty="0" smtClean="0">
                          <a:solidFill>
                            <a:sysClr val="windowText" lastClr="000000"/>
                          </a:solidFill>
                          <a:effectLst/>
                          <a:latin typeface="微軟正黑體" panose="020B0604030504040204" pitchFamily="34" charset="-120"/>
                          <a:ea typeface="微軟正黑體" panose="020B0604030504040204" pitchFamily="34" charset="-120"/>
                          <a:cs typeface="+mn-cs"/>
                        </a:rPr>
                        <a:t>本補助項目係指工廠內熱源供應的燃料使用由</a:t>
                      </a:r>
                      <a:r>
                        <a:rPr lang="zh-TW" altLang="en-US" sz="1800" b="1" u="sng" kern="1200" dirty="0" smtClean="0">
                          <a:solidFill>
                            <a:sysClr val="windowText" lastClr="000000"/>
                          </a:solidFill>
                          <a:effectLst/>
                          <a:latin typeface="微軟正黑體" panose="020B0604030504040204" pitchFamily="34" charset="-120"/>
                          <a:ea typeface="微軟正黑體" panose="020B0604030504040204" pitchFamily="34" charset="-120"/>
                          <a:cs typeface="+mn-cs"/>
                        </a:rPr>
                        <a:t>燃煤系統轉換成天然氣</a:t>
                      </a:r>
                      <a:r>
                        <a:rPr lang="en-US" altLang="zh-TW" sz="1800" b="1" u="sng" kern="1200" dirty="0" smtClean="0">
                          <a:solidFill>
                            <a:sysClr val="windowText" lastClr="000000"/>
                          </a:solidFill>
                          <a:effectLst/>
                          <a:latin typeface="微軟正黑體" panose="020B0604030504040204" pitchFamily="34" charset="-120"/>
                          <a:ea typeface="微軟正黑體" panose="020B0604030504040204" pitchFamily="34" charset="-120"/>
                          <a:cs typeface="+mn-cs"/>
                        </a:rPr>
                        <a:t>/</a:t>
                      </a:r>
                      <a:r>
                        <a:rPr lang="zh-TW" altLang="en-US" sz="1800" b="1" u="sng" kern="1200" dirty="0" smtClean="0">
                          <a:solidFill>
                            <a:sysClr val="windowText" lastClr="000000"/>
                          </a:solidFill>
                          <a:effectLst/>
                          <a:latin typeface="微軟正黑體" panose="020B0604030504040204" pitchFamily="34" charset="-120"/>
                          <a:ea typeface="微軟正黑體" panose="020B0604030504040204" pitchFamily="34" charset="-120"/>
                          <a:cs typeface="+mn-cs"/>
                        </a:rPr>
                        <a:t>液化石油氣系統</a:t>
                      </a:r>
                      <a:r>
                        <a:rPr lang="zh-TW" altLang="en-US" sz="1800" kern="1200" dirty="0" smtClean="0">
                          <a:solidFill>
                            <a:sysClr val="windowText" lastClr="000000"/>
                          </a:solidFill>
                          <a:effectLst/>
                          <a:latin typeface="微軟正黑體" panose="020B0604030504040204" pitchFamily="34" charset="-120"/>
                          <a:ea typeface="微軟正黑體" panose="020B0604030504040204" pitchFamily="34" charset="-120"/>
                          <a:cs typeface="+mn-cs"/>
                        </a:rPr>
                        <a:t>者，其燃煤年用量達</a:t>
                      </a:r>
                      <a:r>
                        <a:rPr lang="en-US" altLang="zh-TW" sz="1800" b="1" u="sng" kern="1200" dirty="0" smtClean="0">
                          <a:solidFill>
                            <a:srgbClr val="FF0000"/>
                          </a:solidFill>
                          <a:effectLst/>
                          <a:latin typeface="微軟正黑體" panose="020B0604030504040204" pitchFamily="34" charset="-120"/>
                          <a:ea typeface="微軟正黑體" panose="020B0604030504040204" pitchFamily="34" charset="-120"/>
                          <a:cs typeface="+mn-cs"/>
                        </a:rPr>
                        <a:t>1,000</a:t>
                      </a:r>
                      <a:r>
                        <a:rPr lang="zh-TW" altLang="en-US" sz="1800" b="1" u="sng" kern="1200" dirty="0" smtClean="0">
                          <a:solidFill>
                            <a:srgbClr val="FF0000"/>
                          </a:solidFill>
                          <a:effectLst/>
                          <a:latin typeface="微軟正黑體" panose="020B0604030504040204" pitchFamily="34" charset="-120"/>
                          <a:ea typeface="微軟正黑體" panose="020B0604030504040204" pitchFamily="34" charset="-120"/>
                          <a:cs typeface="+mn-cs"/>
                        </a:rPr>
                        <a:t>公噸</a:t>
                      </a:r>
                      <a:r>
                        <a:rPr lang="zh-TW" altLang="en-US" sz="1800" kern="1200" dirty="0" smtClean="0">
                          <a:solidFill>
                            <a:sysClr val="windowText" lastClr="000000"/>
                          </a:solidFill>
                          <a:effectLst/>
                          <a:latin typeface="微軟正黑體" panose="020B0604030504040204" pitchFamily="34" charset="-120"/>
                          <a:ea typeface="微軟正黑體" panose="020B0604030504040204" pitchFamily="34" charset="-120"/>
                          <a:cs typeface="+mn-cs"/>
                        </a:rPr>
                        <a:t>以上。</a:t>
                      </a:r>
                      <a:endParaRPr lang="zh-TW" altLang="zh-TW" sz="1800" kern="100" dirty="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08000" marR="108000" marT="108000" marB="108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ts val="2400"/>
                        </a:lnSpc>
                        <a:spcBef>
                          <a:spcPts val="0"/>
                        </a:spcBef>
                        <a:spcAft>
                          <a:spcPts val="600"/>
                        </a:spcAft>
                      </a:pPr>
                      <a:r>
                        <a:rPr lang="zh-TW" altLang="en-US" sz="1800" kern="100" dirty="0" smtClean="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rPr>
                        <a:t>工廠導入低碳燃料替代，含</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前置規劃</a:t>
                      </a:r>
                      <a:r>
                        <a:rPr lang="zh-TW" altLang="en-US" sz="1800"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功能測試</a:t>
                      </a:r>
                      <a:r>
                        <a:rPr lang="zh-TW" altLang="en-US" sz="1800" kern="100" dirty="0" smtClean="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rPr>
                        <a:t>和</a:t>
                      </a:r>
                      <a:r>
                        <a:rPr lang="zh-TW" altLang="en-US" sz="18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試車調整</a:t>
                      </a:r>
                      <a:r>
                        <a:rPr lang="zh-TW" altLang="en-US" sz="1800" kern="100" dirty="0" smtClean="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rPr>
                        <a:t>之費用。</a:t>
                      </a:r>
                      <a:endParaRPr lang="en-US" altLang="zh-TW" sz="1800" kern="100" dirty="0" smtClean="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108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8" name="矩形 7"/>
          <p:cNvSpPr/>
          <p:nvPr/>
        </p:nvSpPr>
        <p:spPr>
          <a:xfrm>
            <a:off x="271829" y="4085687"/>
            <a:ext cx="8568567" cy="307777"/>
          </a:xfrm>
          <a:prstGeom prst="rect">
            <a:avLst/>
          </a:prstGeom>
        </p:spPr>
        <p:txBody>
          <a:bodyPr wrap="square">
            <a:spAutoFit/>
          </a:bodyPr>
          <a:lstStyle/>
          <a:p>
            <a:r>
              <a:rPr lang="zh-TW" altLang="en-US" sz="1400" dirty="0" smtClean="0">
                <a:latin typeface="微軟正黑體" panose="020B0604030504040204" pitchFamily="34" charset="-120"/>
                <a:ea typeface="微軟正黑體" panose="020B0604030504040204" pitchFamily="34" charset="-120"/>
              </a:rPr>
              <a:t>註：</a:t>
            </a:r>
            <a:r>
              <a:rPr lang="zh-TW" altLang="en-US" sz="1400" dirty="0">
                <a:latin typeface="微軟正黑體" panose="020B0604030504040204" pitchFamily="34" charset="-120"/>
                <a:ea typeface="微軟正黑體" panose="020B0604030504040204" pitchFamily="34" charset="-120"/>
              </a:rPr>
              <a:t>申請低碳燃料替代補助項目之廠商，需執行該申請項目</a:t>
            </a:r>
            <a:r>
              <a:rPr lang="zh-TW" altLang="en-US" sz="1400" dirty="0" smtClean="0">
                <a:latin typeface="微軟正黑體" panose="020B0604030504040204" pitchFamily="34" charset="-120"/>
                <a:ea typeface="微軟正黑體" panose="020B0604030504040204" pitchFamily="34" charset="-120"/>
              </a:rPr>
              <a:t>之燃煤鍋爐改善</a:t>
            </a:r>
            <a:r>
              <a:rPr lang="zh-TW" altLang="en-US" sz="1400" dirty="0">
                <a:latin typeface="微軟正黑體" panose="020B0604030504040204" pitchFamily="34" charset="-120"/>
                <a:ea typeface="微軟正黑體" panose="020B0604030504040204" pitchFamily="34" charset="-120"/>
              </a:rPr>
              <a:t>或汰換</a:t>
            </a:r>
            <a:r>
              <a:rPr lang="zh-TW" altLang="en-US" sz="1400" dirty="0" smtClean="0">
                <a:latin typeface="微軟正黑體" panose="020B0604030504040204" pitchFamily="34" charset="-120"/>
                <a:ea typeface="微軟正黑體" panose="020B0604030504040204" pitchFamily="34" charset="-120"/>
              </a:rPr>
              <a:t>，使得申請</a:t>
            </a:r>
            <a:r>
              <a:rPr lang="zh-TW" altLang="en-US" sz="1400" dirty="0">
                <a:latin typeface="微軟正黑體" panose="020B0604030504040204" pitchFamily="34" charset="-120"/>
                <a:ea typeface="微軟正黑體" panose="020B0604030504040204" pitchFamily="34" charset="-120"/>
              </a:rPr>
              <a:t>。</a:t>
            </a:r>
          </a:p>
        </p:txBody>
      </p:sp>
    </p:spTree>
    <p:extLst>
      <p:ext uri="{BB962C8B-B14F-4D97-AF65-F5344CB8AC3E}">
        <p14:creationId xmlns:p14="http://schemas.microsoft.com/office/powerpoint/2010/main" val="1048909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p:txBody>
          <a:bodyPr/>
          <a:lstStyle/>
          <a:p>
            <a:fld id="{64F91F71-B242-4F66-A874-205898BB22E7}" type="slidenum">
              <a:rPr lang="zh-TW" altLang="en-US" smtClean="0"/>
              <a:pPr/>
              <a:t>8</a:t>
            </a:fld>
            <a:endParaRPr lang="zh-TW" altLang="en-US" dirty="0"/>
          </a:p>
        </p:txBody>
      </p:sp>
      <p:sp>
        <p:nvSpPr>
          <p:cNvPr id="4" name="內容版面配置區 3"/>
          <p:cNvSpPr>
            <a:spLocks noGrp="1"/>
          </p:cNvSpPr>
          <p:nvPr>
            <p:ph sz="quarter" idx="13"/>
          </p:nvPr>
        </p:nvSpPr>
        <p:spPr>
          <a:xfrm>
            <a:off x="262309" y="1264344"/>
            <a:ext cx="8438855" cy="4536374"/>
          </a:xfrm>
        </p:spPr>
        <p:txBody>
          <a:bodyPr/>
          <a:lstStyle/>
          <a:p>
            <a:pPr marL="0" indent="0">
              <a:buNone/>
            </a:pPr>
            <a:r>
              <a:rPr lang="zh-TW" altLang="en-US" sz="2600" b="1" dirty="0" smtClean="0">
                <a:latin typeface="微軟正黑體" panose="020B0604030504040204" pitchFamily="34" charset="-120"/>
                <a:ea typeface="微軟正黑體" panose="020B0604030504040204" pitchFamily="34" charset="-120"/>
              </a:rPr>
              <a:t>補助項目說明</a:t>
            </a:r>
            <a:r>
              <a:rPr lang="en-US" altLang="zh-TW" sz="2600" b="1" dirty="0" smtClean="0">
                <a:latin typeface="微軟正黑體" panose="020B0604030504040204" pitchFamily="34" charset="-120"/>
                <a:ea typeface="微軟正黑體" panose="020B0604030504040204" pitchFamily="34" charset="-120"/>
              </a:rPr>
              <a:t>-4</a:t>
            </a:r>
          </a:p>
          <a:p>
            <a:pPr marL="0" indent="0">
              <a:buNone/>
            </a:pPr>
            <a:endParaRPr lang="en-US" sz="2000" dirty="0"/>
          </a:p>
          <a:p>
            <a:pPr marL="0" indent="0">
              <a:buNone/>
            </a:pPr>
            <a:endParaRPr lang="zh-TW" altLang="en-US" dirty="0"/>
          </a:p>
        </p:txBody>
      </p:sp>
      <p:sp>
        <p:nvSpPr>
          <p:cNvPr id="6" name="標題 1"/>
          <p:cNvSpPr>
            <a:spLocks noGrp="1"/>
          </p:cNvSpPr>
          <p:nvPr>
            <p:ph type="title"/>
          </p:nvPr>
        </p:nvSpPr>
        <p:spPr>
          <a:xfrm>
            <a:off x="262308" y="132979"/>
            <a:ext cx="8438856" cy="1022074"/>
          </a:xfrm>
        </p:spPr>
        <p:txBody>
          <a:bodyPr>
            <a:normAutofit/>
          </a:bodyPr>
          <a:lstStyle/>
          <a:p>
            <a:r>
              <a:rPr lang="zh-TW" altLang="en-US" dirty="0" smtClean="0">
                <a:latin typeface="+mj-ea"/>
                <a:ea typeface="+mj-ea"/>
              </a:rPr>
              <a:t>三、</a:t>
            </a:r>
            <a:r>
              <a:rPr lang="zh-TW" altLang="en-US" dirty="0">
                <a:latin typeface="+mj-ea"/>
                <a:ea typeface="+mj-ea"/>
              </a:rPr>
              <a:t>計畫作業</a:t>
            </a:r>
            <a:r>
              <a:rPr lang="zh-TW" altLang="en-US" dirty="0" smtClean="0">
                <a:latin typeface="+mj-ea"/>
                <a:ea typeface="+mj-ea"/>
              </a:rPr>
              <a:t>說明－</a:t>
            </a:r>
            <a:r>
              <a:rPr lang="zh-TW" altLang="en-US" sz="3200" dirty="0">
                <a:latin typeface="+mj-ea"/>
                <a:ea typeface="+mj-ea"/>
              </a:rPr>
              <a:t>申</a:t>
            </a:r>
            <a:r>
              <a:rPr lang="zh-TW" altLang="en-US" sz="3200" dirty="0" smtClean="0">
                <a:latin typeface="+mj-ea"/>
                <a:ea typeface="+mj-ea"/>
              </a:rPr>
              <a:t>請規</a:t>
            </a:r>
            <a:r>
              <a:rPr lang="zh-TW" altLang="en-US" sz="3200" dirty="0">
                <a:latin typeface="+mj-ea"/>
                <a:ea typeface="+mj-ea"/>
              </a:rPr>
              <a:t>定</a:t>
            </a:r>
            <a:endParaRPr lang="zh-TW" altLang="en-US" sz="2800" dirty="0">
              <a:latin typeface="+mj-ea"/>
              <a:ea typeface="+mj-ea"/>
            </a:endParaRPr>
          </a:p>
        </p:txBody>
      </p:sp>
      <p:graphicFrame>
        <p:nvGraphicFramePr>
          <p:cNvPr id="5" name="表格 52"/>
          <p:cNvGraphicFramePr>
            <a:graphicFrameLocks noGrp="1"/>
          </p:cNvGraphicFramePr>
          <p:nvPr>
            <p:extLst>
              <p:ext uri="{D42A27DB-BD31-4B8C-83A1-F6EECF244321}">
                <p14:modId xmlns:p14="http://schemas.microsoft.com/office/powerpoint/2010/main" val="3546788466"/>
              </p:ext>
            </p:extLst>
          </p:nvPr>
        </p:nvGraphicFramePr>
        <p:xfrm>
          <a:off x="262308" y="1730604"/>
          <a:ext cx="8540017" cy="4532185"/>
        </p:xfrm>
        <a:graphic>
          <a:graphicData uri="http://schemas.openxmlformats.org/drawingml/2006/table">
            <a:tbl>
              <a:tblPr firstRow="1" firstCol="1" bandRow="1">
                <a:tableStyleId>{F5AB1C69-6EDB-4FF4-983F-18BD219EF322}</a:tableStyleId>
              </a:tblPr>
              <a:tblGrid>
                <a:gridCol w="1364140"/>
                <a:gridCol w="5399903"/>
                <a:gridCol w="1775974"/>
              </a:tblGrid>
              <a:tr h="391885">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補助項目</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說明</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algn="ctr">
                        <a:lnSpc>
                          <a:spcPts val="2400"/>
                        </a:lnSpc>
                        <a:spcBef>
                          <a:spcPts val="1200"/>
                        </a:spcBef>
                        <a:spcAft>
                          <a:spcPts val="12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rPr>
                        <a:t>補助標的</a:t>
                      </a:r>
                      <a:endParaRPr 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r>
              <a:tr h="1929138">
                <a:tc>
                  <a:txBody>
                    <a:bodyPr/>
                    <a:lstStyle/>
                    <a:p>
                      <a:pPr algn="ctr">
                        <a:lnSpc>
                          <a:spcPts val="2400"/>
                        </a:lnSpc>
                        <a:spcBef>
                          <a:spcPts val="600"/>
                        </a:spcBef>
                        <a:spcAft>
                          <a:spcPts val="6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生質能源</a:t>
                      </a:r>
                      <a:endParaRPr lang="en-US" altLang="zh-TW" sz="20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algn="ctr">
                        <a:lnSpc>
                          <a:spcPts val="2400"/>
                        </a:lnSpc>
                        <a:spcBef>
                          <a:spcPts val="600"/>
                        </a:spcBef>
                        <a:spcAft>
                          <a:spcPts val="600"/>
                        </a:spcAft>
                      </a:pPr>
                      <a:r>
                        <a:rPr lang="zh-TW" altLang="en-US" sz="20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替代</a:t>
                      </a:r>
                      <a:endParaRPr lang="zh-TW" altLang="zh-TW" sz="20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marL="177800" indent="-177800" algn="just">
                        <a:lnSpc>
                          <a:spcPts val="2400"/>
                        </a:lnSpc>
                        <a:spcBef>
                          <a:spcPts val="0"/>
                        </a:spcBef>
                        <a:spcAft>
                          <a:spcPts val="300"/>
                        </a:spcAft>
                      </a:pPr>
                      <a:r>
                        <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本補助項目共分為兩個部分：</a:t>
                      </a:r>
                      <a:endPar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273050" algn="just" defTabSz="914400" rtl="0" eaLnBrk="1" latinLnBrk="0" hangingPunct="1">
                        <a:lnSpc>
                          <a:spcPts val="2400"/>
                        </a:lnSpc>
                        <a:spcBef>
                          <a:spcPts val="0"/>
                        </a:spcBef>
                        <a:spcAft>
                          <a:spcPts val="300"/>
                        </a:spcAft>
                      </a:pPr>
                      <a:r>
                        <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工廠內熱源供應的能源種類由燃料油或燃煤轉換為生質燃料者，其項目包括：</a:t>
                      </a:r>
                      <a:endPar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628650" indent="-177800" algn="just">
                        <a:lnSpc>
                          <a:spcPts val="2400"/>
                        </a:lnSpc>
                        <a:spcBef>
                          <a:spcPts val="0"/>
                        </a:spcBef>
                        <a:spcAft>
                          <a:spcPts val="300"/>
                        </a:spcAft>
                        <a:tabLst>
                          <a:tab pos="534988" algn="l"/>
                        </a:tabLst>
                      </a:pPr>
                      <a:r>
                        <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由</a:t>
                      </a:r>
                      <a:r>
                        <a:rPr lang="zh-TW" altLang="en-US"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燃料油轉用生質能</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628650" indent="-177800" algn="just">
                        <a:lnSpc>
                          <a:spcPts val="2400"/>
                        </a:lnSpc>
                        <a:spcBef>
                          <a:spcPts val="0"/>
                        </a:spcBef>
                        <a:spcAft>
                          <a:spcPts val="300"/>
                        </a:spcAft>
                        <a:tabLst>
                          <a:tab pos="534988" algn="l"/>
                        </a:tabLst>
                      </a:pPr>
                      <a:r>
                        <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B.</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由</a:t>
                      </a:r>
                      <a:r>
                        <a:rPr lang="zh-TW" altLang="en-US"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燃煤轉用生質能</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，所轉換之燃煤年用量達</a:t>
                      </a:r>
                      <a:r>
                        <a:rPr lang="en-US" altLang="zh-TW"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1,000</a:t>
                      </a:r>
                      <a:r>
                        <a:rPr lang="zh-TW" altLang="en-US"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公噸</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以上，且其替代熱值之替代比須</a:t>
                      </a:r>
                      <a:r>
                        <a:rPr lang="zh-TW" altLang="en-US"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高於</a:t>
                      </a:r>
                      <a:r>
                        <a:rPr lang="en-US" altLang="zh-TW"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14%</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534988" marR="0" indent="-261938" algn="just" defTabSz="914400" rtl="0" eaLnBrk="1" fontAlgn="auto" latinLnBrk="0" hangingPunct="1">
                        <a:lnSpc>
                          <a:spcPts val="2400"/>
                        </a:lnSpc>
                        <a:spcBef>
                          <a:spcPts val="0"/>
                        </a:spcBef>
                        <a:spcAft>
                          <a:spcPts val="300"/>
                        </a:spcAft>
                        <a:buClrTx/>
                        <a:buSzTx/>
                        <a:buFontTx/>
                        <a:buNone/>
                        <a:tabLst/>
                        <a:defRPr/>
                      </a:pPr>
                      <a:r>
                        <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工廠經厭氧發酵產生沼氣用於能源供應者，其項目包括：</a:t>
                      </a:r>
                      <a:endPar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808038" indent="-357188" algn="just">
                        <a:lnSpc>
                          <a:spcPts val="2400"/>
                        </a:lnSpc>
                        <a:spcBef>
                          <a:spcPts val="0"/>
                        </a:spcBef>
                        <a:spcAft>
                          <a:spcPts val="300"/>
                        </a:spcAft>
                      </a:pP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由</a:t>
                      </a:r>
                      <a:r>
                        <a:rPr lang="zh-TW" altLang="en-US"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沼氣轉用熱能</a:t>
                      </a:r>
                      <a:r>
                        <a:rPr lang="zh-TW" altLang="en-US" sz="1400" b="0" u="none"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，其熱值轉換率高於</a:t>
                      </a:r>
                      <a:r>
                        <a:rPr lang="en-US" altLang="zh-TW"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70%</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808038" marR="0" indent="-357188" algn="just" defTabSz="914400" rtl="0" eaLnBrk="1" fontAlgn="auto" latinLnBrk="0" hangingPunct="1">
                        <a:lnSpc>
                          <a:spcPts val="2400"/>
                        </a:lnSpc>
                        <a:spcBef>
                          <a:spcPts val="0"/>
                        </a:spcBef>
                        <a:spcAft>
                          <a:spcPts val="300"/>
                        </a:spcAft>
                        <a:buClrTx/>
                        <a:buSzTx/>
                        <a:buFontTx/>
                        <a:buNone/>
                        <a:tabLst/>
                        <a:defRPr/>
                      </a:pPr>
                      <a:r>
                        <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  B.</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由</a:t>
                      </a:r>
                      <a:r>
                        <a:rPr lang="zh-TW" altLang="en-US"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沼氣轉用電能</a:t>
                      </a:r>
                      <a:r>
                        <a:rPr lang="zh-TW" altLang="en-US" sz="1400" b="0" u="none"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，其年減碳量達</a:t>
                      </a:r>
                      <a:r>
                        <a:rPr lang="en-US" altLang="zh-TW"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1,000</a:t>
                      </a:r>
                      <a:r>
                        <a:rPr lang="zh-TW" altLang="en-US"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公噸</a:t>
                      </a:r>
                      <a:r>
                        <a:rPr lang="en-US" altLang="zh-TW"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CO</a:t>
                      </a:r>
                      <a:r>
                        <a:rPr lang="en-US" altLang="zh-TW" sz="1400" b="1" u="sng" kern="100" baseline="-250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en-US" altLang="zh-TW" sz="14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e</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以上。</a:t>
                      </a:r>
                      <a:endPar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177800" marR="0" indent="-177800" algn="just" defTabSz="914400" rtl="0" eaLnBrk="1" fontAlgn="auto" latinLnBrk="0" hangingPunct="1">
                        <a:lnSpc>
                          <a:spcPts val="2400"/>
                        </a:lnSpc>
                        <a:spcBef>
                          <a:spcPts val="0"/>
                        </a:spcBef>
                        <a:spcAft>
                          <a:spcPts val="300"/>
                        </a:spcAft>
                        <a:buClrTx/>
                        <a:buSzTx/>
                        <a:buFontTx/>
                        <a:buNone/>
                        <a:tabLst/>
                        <a:defRPr/>
                      </a:pPr>
                      <a:r>
                        <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上述轉換為生質燃料者，於申請時應先向環保主管機關申請固定污染源操作許可證變更</a:t>
                      </a:r>
                      <a:r>
                        <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異動，並於結案時以檢測報告及環保主管機關核發之許可證變更</a:t>
                      </a:r>
                      <a:r>
                        <a:rPr lang="en-US" altLang="zh-TW"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4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異動公文作為佐證資料，以茲證明</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08000" marR="108000" marT="108000" marB="108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7800" indent="-177800">
                        <a:lnSpc>
                          <a:spcPts val="2400"/>
                        </a:lnSpc>
                        <a:spcBef>
                          <a:spcPts val="0"/>
                        </a:spcBef>
                        <a:spcAft>
                          <a:spcPts val="600"/>
                        </a:spcAft>
                      </a:pPr>
                      <a:r>
                        <a:rPr lang="en-US" altLang="zh-TW"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工廠導入</a:t>
                      </a:r>
                      <a:r>
                        <a:rPr lang="zh-TW" altLang="en-US" sz="1600" b="1" u="sng" kern="100" dirty="0" smtClean="0">
                          <a:solidFill>
                            <a:srgbClr val="0000FF"/>
                          </a:solidFill>
                          <a:effectLst/>
                          <a:latin typeface="微軟正黑體" panose="020B0604030504040204" pitchFamily="34" charset="-120"/>
                          <a:ea typeface="微軟正黑體" panose="020B0604030504040204" pitchFamily="34" charset="-120"/>
                          <a:cs typeface="Times New Roman" panose="02020603050405020304" pitchFamily="18" charset="0"/>
                        </a:rPr>
                        <a:t>生質燃料替代</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之</a:t>
                      </a:r>
                      <a:r>
                        <a:rPr lang="zh-TW" altLang="en-US" sz="16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前置規劃</a:t>
                      </a:r>
                      <a:r>
                        <a:rPr lang="zh-TW" altLang="en-US" sz="1600"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功能測試</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和</a:t>
                      </a:r>
                      <a:r>
                        <a:rPr lang="zh-TW" altLang="en-US" sz="16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試車</a:t>
                      </a:r>
                      <a:r>
                        <a:rPr lang="en-US" altLang="zh-TW" sz="16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試燒</a:t>
                      </a:r>
                      <a:r>
                        <a:rPr lang="en-US" altLang="zh-TW" sz="16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調整</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之費用。</a:t>
                      </a:r>
                      <a:endParaRPr lang="en-US" altLang="zh-TW"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177800" indent="-177800">
                        <a:lnSpc>
                          <a:spcPts val="2400"/>
                        </a:lnSpc>
                        <a:spcBef>
                          <a:spcPts val="0"/>
                        </a:spcBef>
                        <a:spcAft>
                          <a:spcPts val="600"/>
                        </a:spcAft>
                      </a:pPr>
                      <a:r>
                        <a:rPr lang="en-US" altLang="zh-TW"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工廠導入</a:t>
                      </a:r>
                      <a:r>
                        <a:rPr lang="zh-TW" altLang="en-US" sz="1600" b="1" u="sng" kern="100" dirty="0" smtClean="0">
                          <a:solidFill>
                            <a:srgbClr val="0000FF"/>
                          </a:solidFill>
                          <a:effectLst/>
                          <a:latin typeface="微軟正黑體" panose="020B0604030504040204" pitchFamily="34" charset="-120"/>
                          <a:ea typeface="微軟正黑體" panose="020B0604030504040204" pitchFamily="34" charset="-120"/>
                          <a:cs typeface="Times New Roman" panose="02020603050405020304" pitchFamily="18" charset="0"/>
                        </a:rPr>
                        <a:t>沼氣燃燒</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或</a:t>
                      </a:r>
                      <a:r>
                        <a:rPr lang="zh-TW" altLang="en-US" sz="1600" b="1" u="sng" kern="100" dirty="0" smtClean="0">
                          <a:solidFill>
                            <a:srgbClr val="0000FF"/>
                          </a:solidFill>
                          <a:effectLst/>
                          <a:latin typeface="微軟正黑體" panose="020B0604030504040204" pitchFamily="34" charset="-120"/>
                          <a:ea typeface="微軟正黑體" panose="020B0604030504040204" pitchFamily="34" charset="-120"/>
                          <a:cs typeface="Times New Roman" panose="02020603050405020304" pitchFamily="18" charset="0"/>
                        </a:rPr>
                        <a:t>發電設備</a:t>
                      </a:r>
                      <a:r>
                        <a:rPr lang="en-US" altLang="zh-TW"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含脫硫、沼氣袋及發電機組</a:t>
                      </a:r>
                      <a:r>
                        <a:rPr lang="en-US" altLang="zh-TW"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新設或更新，含</a:t>
                      </a:r>
                      <a:r>
                        <a:rPr lang="zh-TW" altLang="en-US" sz="16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前置規劃</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功能測試</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和</a:t>
                      </a:r>
                      <a:r>
                        <a:rPr lang="zh-TW" altLang="en-US" sz="1600" b="1" u="sng"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試車調整</a:t>
                      </a:r>
                      <a:r>
                        <a:rPr lang="zh-TW" altLang="en-US"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之費用。</a:t>
                      </a:r>
                      <a:endParaRPr lang="en-US" altLang="zh-TW" sz="160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9227" marR="39227" marT="108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9" name="矩形 8"/>
          <p:cNvSpPr/>
          <p:nvPr/>
        </p:nvSpPr>
        <p:spPr>
          <a:xfrm>
            <a:off x="266109" y="6304335"/>
            <a:ext cx="8341921" cy="523220"/>
          </a:xfrm>
          <a:prstGeom prst="rect">
            <a:avLst/>
          </a:prstGeom>
        </p:spPr>
        <p:txBody>
          <a:bodyPr wrap="square">
            <a:spAutoFit/>
          </a:bodyPr>
          <a:lstStyle/>
          <a:p>
            <a:r>
              <a:rPr lang="zh-TW" altLang="en-US" sz="1400" dirty="0" smtClean="0">
                <a:latin typeface="微軟正黑體" panose="020B0604030504040204" pitchFamily="34" charset="-120"/>
                <a:ea typeface="微軟正黑體" panose="020B0604030504040204" pitchFamily="34" charset="-120"/>
              </a:rPr>
              <a:t>註：依據</a:t>
            </a:r>
            <a:r>
              <a:rPr lang="zh-TW" altLang="en-US" sz="1400" dirty="0">
                <a:latin typeface="微軟正黑體" panose="020B0604030504040204" pitchFamily="34" charset="-120"/>
                <a:ea typeface="微軟正黑體" panose="020B0604030504040204" pitchFamily="34" charset="-120"/>
              </a:rPr>
              <a:t>「再生能源發展條例」第</a:t>
            </a:r>
            <a:r>
              <a:rPr lang="en-US" altLang="zh-TW" sz="1400" dirty="0">
                <a:latin typeface="微軟正黑體" panose="020B0604030504040204" pitchFamily="34" charset="-120"/>
                <a:ea typeface="微軟正黑體" panose="020B0604030504040204" pitchFamily="34" charset="-120"/>
              </a:rPr>
              <a:t>3</a:t>
            </a:r>
            <a:r>
              <a:rPr lang="zh-TW" altLang="en-US" sz="1400" dirty="0">
                <a:latin typeface="微軟正黑體" panose="020B0604030504040204" pitchFamily="34" charset="-120"/>
                <a:ea typeface="微軟正黑體" panose="020B0604030504040204" pitchFamily="34" charset="-120"/>
              </a:rPr>
              <a:t>條規定，生質能係指農林植物、沼氣及國內有機廢棄物直接利用或經處理所產生之能源。</a:t>
            </a:r>
          </a:p>
        </p:txBody>
      </p:sp>
    </p:spTree>
    <p:extLst>
      <p:ext uri="{BB962C8B-B14F-4D97-AF65-F5344CB8AC3E}">
        <p14:creationId xmlns:p14="http://schemas.microsoft.com/office/powerpoint/2010/main" val="37858090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p:txBody>
          <a:bodyPr/>
          <a:lstStyle/>
          <a:p>
            <a:fld id="{64F91F71-B242-4F66-A874-205898BB22E7}" type="slidenum">
              <a:rPr lang="zh-TW" altLang="en-US" smtClean="0"/>
              <a:pPr/>
              <a:t>9</a:t>
            </a:fld>
            <a:endParaRPr lang="zh-TW" altLang="en-US" dirty="0"/>
          </a:p>
        </p:txBody>
      </p:sp>
      <p:sp>
        <p:nvSpPr>
          <p:cNvPr id="4" name="內容版面配置區 3"/>
          <p:cNvSpPr>
            <a:spLocks noGrp="1"/>
          </p:cNvSpPr>
          <p:nvPr>
            <p:ph sz="quarter" idx="13"/>
          </p:nvPr>
        </p:nvSpPr>
        <p:spPr>
          <a:xfrm>
            <a:off x="272418" y="1252350"/>
            <a:ext cx="8438855" cy="473791"/>
          </a:xfrm>
        </p:spPr>
        <p:txBody>
          <a:bodyPr>
            <a:normAutofit/>
          </a:bodyPr>
          <a:lstStyle/>
          <a:p>
            <a:pPr marL="0" indent="0">
              <a:buNone/>
            </a:pPr>
            <a:r>
              <a:rPr lang="en-US" altLang="zh-TW" sz="2600" b="1" dirty="0">
                <a:latin typeface="微軟正黑體" panose="020B0604030504040204" pitchFamily="34" charset="-120"/>
                <a:ea typeface="微軟正黑體" panose="020B0604030504040204" pitchFamily="34" charset="-120"/>
              </a:rPr>
              <a:t>3</a:t>
            </a:r>
            <a:r>
              <a:rPr lang="en-US" altLang="zh-TW" sz="2600" b="1" dirty="0" smtClean="0">
                <a:latin typeface="微軟正黑體" panose="020B0604030504040204" pitchFamily="34" charset="-120"/>
                <a:ea typeface="微軟正黑體" panose="020B0604030504040204" pitchFamily="34" charset="-120"/>
              </a:rPr>
              <a:t>.</a:t>
            </a:r>
            <a:r>
              <a:rPr lang="zh-TW" altLang="en-US" sz="2600" b="1" dirty="0" smtClean="0">
                <a:latin typeface="微軟正黑體" panose="020B0604030504040204" pitchFamily="34" charset="-120"/>
                <a:ea typeface="微軟正黑體" panose="020B0604030504040204" pitchFamily="34" charset="-120"/>
              </a:rPr>
              <a:t> 補助金額、執行期程之規定</a:t>
            </a:r>
            <a:endParaRPr lang="en-US" altLang="zh-TW" sz="2600" b="1" dirty="0" smtClean="0">
              <a:latin typeface="微軟正黑體" panose="020B0604030504040204" pitchFamily="34" charset="-120"/>
              <a:ea typeface="微軟正黑體" panose="020B0604030504040204" pitchFamily="34" charset="-120"/>
            </a:endParaRPr>
          </a:p>
          <a:p>
            <a:pPr marL="0" indent="0">
              <a:buNone/>
            </a:pPr>
            <a:endParaRPr lang="zh-TW" altLang="en-US" kern="100" dirty="0">
              <a:solidFill>
                <a:srgbClr val="0000FF"/>
              </a:solidFill>
              <a:latin typeface="微軟正黑體" panose="020B0604030504040204" pitchFamily="34" charset="-120"/>
              <a:ea typeface="微軟正黑體" panose="020B0604030504040204" pitchFamily="34" charset="-120"/>
            </a:endParaRPr>
          </a:p>
          <a:p>
            <a:pPr marL="0" indent="0">
              <a:buNone/>
            </a:pPr>
            <a:endParaRPr lang="en-US" dirty="0"/>
          </a:p>
          <a:p>
            <a:pPr marL="0" indent="0">
              <a:buNone/>
            </a:pPr>
            <a:endParaRPr lang="zh-TW" altLang="en-US" dirty="0"/>
          </a:p>
        </p:txBody>
      </p:sp>
      <p:sp>
        <p:nvSpPr>
          <p:cNvPr id="6" name="標題 1"/>
          <p:cNvSpPr>
            <a:spLocks noGrp="1"/>
          </p:cNvSpPr>
          <p:nvPr>
            <p:ph type="title"/>
          </p:nvPr>
        </p:nvSpPr>
        <p:spPr>
          <a:xfrm>
            <a:off x="262308" y="142504"/>
            <a:ext cx="8438856" cy="1022074"/>
          </a:xfrm>
        </p:spPr>
        <p:txBody>
          <a:bodyPr>
            <a:normAutofit/>
          </a:bodyPr>
          <a:lstStyle/>
          <a:p>
            <a:r>
              <a:rPr lang="zh-TW" altLang="en-US" dirty="0" smtClean="0">
                <a:latin typeface="+mj-ea"/>
                <a:ea typeface="+mj-ea"/>
              </a:rPr>
              <a:t>三、</a:t>
            </a:r>
            <a:r>
              <a:rPr lang="zh-TW" altLang="en-US" dirty="0">
                <a:latin typeface="+mj-ea"/>
                <a:ea typeface="+mj-ea"/>
              </a:rPr>
              <a:t>計畫作業</a:t>
            </a:r>
            <a:r>
              <a:rPr lang="zh-TW" altLang="en-US" dirty="0" smtClean="0">
                <a:latin typeface="+mj-ea"/>
                <a:ea typeface="+mj-ea"/>
              </a:rPr>
              <a:t>說明－</a:t>
            </a:r>
            <a:r>
              <a:rPr lang="zh-TW" altLang="en-US" sz="3200" dirty="0">
                <a:latin typeface="+mj-ea"/>
                <a:ea typeface="+mj-ea"/>
              </a:rPr>
              <a:t>申</a:t>
            </a:r>
            <a:r>
              <a:rPr lang="zh-TW" altLang="en-US" sz="3200" dirty="0" smtClean="0">
                <a:latin typeface="+mj-ea"/>
                <a:ea typeface="+mj-ea"/>
              </a:rPr>
              <a:t>請規</a:t>
            </a:r>
            <a:r>
              <a:rPr lang="zh-TW" altLang="en-US" sz="3200" dirty="0">
                <a:latin typeface="+mj-ea"/>
                <a:ea typeface="+mj-ea"/>
              </a:rPr>
              <a:t>定</a:t>
            </a:r>
            <a:endParaRPr lang="zh-TW" altLang="en-US" sz="2800" dirty="0">
              <a:latin typeface="+mj-ea"/>
              <a:ea typeface="+mj-ea"/>
            </a:endParaRPr>
          </a:p>
        </p:txBody>
      </p:sp>
      <p:graphicFrame>
        <p:nvGraphicFramePr>
          <p:cNvPr id="2" name="表格 1"/>
          <p:cNvGraphicFramePr>
            <a:graphicFrameLocks noGrp="1"/>
          </p:cNvGraphicFramePr>
          <p:nvPr>
            <p:extLst>
              <p:ext uri="{D42A27DB-BD31-4B8C-83A1-F6EECF244321}">
                <p14:modId xmlns:p14="http://schemas.microsoft.com/office/powerpoint/2010/main" val="4004432426"/>
              </p:ext>
            </p:extLst>
          </p:nvPr>
        </p:nvGraphicFramePr>
        <p:xfrm>
          <a:off x="188868" y="1791698"/>
          <a:ext cx="8828548" cy="3227291"/>
        </p:xfrm>
        <a:graphic>
          <a:graphicData uri="http://schemas.openxmlformats.org/drawingml/2006/table">
            <a:tbl>
              <a:tblPr firstRow="1" bandRow="1">
                <a:tableStyleId>{5940675A-B579-460E-94D1-54222C63F5DA}</a:tableStyleId>
              </a:tblPr>
              <a:tblGrid>
                <a:gridCol w="2725459"/>
                <a:gridCol w="4625163"/>
                <a:gridCol w="1477926"/>
              </a:tblGrid>
              <a:tr h="370840">
                <a:tc>
                  <a:txBody>
                    <a:bodyPr/>
                    <a:lstStyle/>
                    <a:p>
                      <a:pPr algn="ctr"/>
                      <a:r>
                        <a:rPr lang="zh-TW" altLang="en-US" sz="1800" b="1" dirty="0" smtClean="0">
                          <a:solidFill>
                            <a:sysClr val="windowText" lastClr="000000"/>
                          </a:solidFill>
                          <a:latin typeface="微軟正黑體" panose="020B0604030504040204" pitchFamily="34" charset="-120"/>
                          <a:ea typeface="微軟正黑體" panose="020B0604030504040204" pitchFamily="34" charset="-120"/>
                        </a:rPr>
                        <a:t>補助項目</a:t>
                      </a:r>
                      <a:endParaRPr lang="zh-TW" altLang="en-US" sz="1800" b="1" dirty="0">
                        <a:solidFill>
                          <a:sysClr val="windowText" lastClr="000000"/>
                        </a:solidFill>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algn="ctr"/>
                      <a:r>
                        <a:rPr lang="zh-TW" altLang="en-US" sz="1800" b="1" dirty="0" smtClean="0">
                          <a:solidFill>
                            <a:sysClr val="windowText" lastClr="000000"/>
                          </a:solidFill>
                          <a:latin typeface="微軟正黑體" panose="020B0604030504040204" pitchFamily="34" charset="-120"/>
                          <a:ea typeface="微軟正黑體" panose="020B0604030504040204" pitchFamily="34" charset="-120"/>
                        </a:rPr>
                        <a:t>補助金額上限</a:t>
                      </a:r>
                      <a:endParaRPr lang="zh-TW" altLang="en-US" sz="1800" b="1" dirty="0">
                        <a:solidFill>
                          <a:sysClr val="windowText" lastClr="000000"/>
                        </a:solidFill>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c>
                  <a:txBody>
                    <a:bodyPr/>
                    <a:lstStyle/>
                    <a:p>
                      <a:pPr algn="ctr"/>
                      <a:r>
                        <a:rPr lang="zh-TW" altLang="en-US" sz="1800" b="1" dirty="0" smtClean="0">
                          <a:solidFill>
                            <a:sysClr val="windowText" lastClr="000000"/>
                          </a:solidFill>
                          <a:latin typeface="微軟正黑體" panose="020B0604030504040204" pitchFamily="34" charset="-120"/>
                          <a:ea typeface="微軟正黑體" panose="020B0604030504040204" pitchFamily="34" charset="-120"/>
                        </a:rPr>
                        <a:t>執行期程</a:t>
                      </a:r>
                      <a:endParaRPr lang="zh-TW" altLang="en-US" sz="1800" b="1" dirty="0">
                        <a:solidFill>
                          <a:sysClr val="windowText" lastClr="000000"/>
                        </a:solidFill>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6D6ED"/>
                    </a:solidFill>
                  </a:tcPr>
                </a:tc>
              </a:tr>
              <a:tr h="370840">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kern="100" dirty="0" smtClean="0">
                          <a:effectLst/>
                          <a:latin typeface="微軟正黑體" panose="020B0604030504040204" pitchFamily="34" charset="-120"/>
                          <a:ea typeface="微軟正黑體" panose="020B0604030504040204" pitchFamily="34" charset="-120"/>
                        </a:rPr>
                        <a:t>溫室氣體減量專案</a:t>
                      </a:r>
                      <a:endParaRPr lang="zh-TW" altLang="en-US"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smtClean="0">
                          <a:latin typeface="微軟正黑體" panose="020B0604030504040204" pitchFamily="34" charset="-120"/>
                          <a:ea typeface="微軟正黑體" panose="020B0604030504040204" pitchFamily="34" charset="-120"/>
                        </a:rPr>
                        <a:t>50</a:t>
                      </a:r>
                      <a:r>
                        <a:rPr lang="zh-TW" altLang="en-US" sz="1800" b="1" dirty="0" smtClean="0">
                          <a:latin typeface="微軟正黑體" panose="020B0604030504040204" pitchFamily="34" charset="-120"/>
                          <a:ea typeface="微軟正黑體" panose="020B0604030504040204" pitchFamily="34" charset="-120"/>
                        </a:rPr>
                        <a:t>萬</a:t>
                      </a:r>
                      <a:r>
                        <a:rPr lang="en-US" altLang="zh-TW" sz="1800" b="1" dirty="0" smtClean="0">
                          <a:latin typeface="微軟正黑體" panose="020B0604030504040204" pitchFamily="34" charset="-120"/>
                          <a:ea typeface="微軟正黑體" panose="020B0604030504040204" pitchFamily="34" charset="-120"/>
                        </a:rPr>
                        <a:t>(</a:t>
                      </a:r>
                      <a:r>
                        <a:rPr lang="zh-TW" altLang="en-US" sz="1800" b="1" dirty="0" smtClean="0">
                          <a:latin typeface="微軟正黑體" panose="020B0604030504040204" pitchFamily="34" charset="-120"/>
                          <a:ea typeface="微軟正黑體" panose="020B0604030504040204" pitchFamily="34" charset="-120"/>
                        </a:rPr>
                        <a:t>執行抵換專案之確證</a:t>
                      </a:r>
                      <a:r>
                        <a:rPr lang="en-US" altLang="zh-TW" sz="1800" b="1" dirty="0" smtClean="0">
                          <a:latin typeface="微軟正黑體" panose="020B0604030504040204" pitchFamily="34" charset="-120"/>
                          <a:ea typeface="微軟正黑體" panose="020B0604030504040204" pitchFamily="34" charset="-12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r>
                        <a:rPr lang="en-US" altLang="zh-TW" sz="1800" b="1" dirty="0" smtClean="0">
                          <a:latin typeface="微軟正黑體" panose="020B0604030504040204" pitchFamily="34" charset="-120"/>
                          <a:ea typeface="微軟正黑體" panose="020B0604030504040204" pitchFamily="34" charset="-120"/>
                        </a:rPr>
                        <a:t>1</a:t>
                      </a:r>
                      <a:r>
                        <a:rPr lang="zh-TW" altLang="en-US" sz="1800" b="1" dirty="0" smtClean="0">
                          <a:latin typeface="微軟正黑體" panose="020B0604030504040204" pitchFamily="34" charset="-120"/>
                          <a:ea typeface="微軟正黑體" panose="020B0604030504040204" pitchFamily="34" charset="-120"/>
                        </a:rPr>
                        <a:t>年</a:t>
                      </a:r>
                      <a:endParaRPr lang="zh-TW" altLang="en-US" sz="1400" b="1" dirty="0">
                        <a:solidFill>
                          <a:schemeClr val="tx1"/>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smtClean="0">
                          <a:latin typeface="微軟正黑體" panose="020B0604030504040204" pitchFamily="34" charset="-120"/>
                          <a:ea typeface="微軟正黑體" panose="020B0604030504040204" pitchFamily="34" charset="-120"/>
                        </a:rPr>
                        <a:t>20</a:t>
                      </a:r>
                      <a:r>
                        <a:rPr lang="zh-TW" altLang="en-US" sz="1800" b="1" dirty="0" smtClean="0">
                          <a:latin typeface="微軟正黑體" panose="020B0604030504040204" pitchFamily="34" charset="-120"/>
                          <a:ea typeface="微軟正黑體" panose="020B0604030504040204" pitchFamily="34" charset="-120"/>
                        </a:rPr>
                        <a:t>萬</a:t>
                      </a:r>
                      <a:r>
                        <a:rPr lang="en-US" altLang="zh-TW" sz="1800" b="1" dirty="0" smtClean="0">
                          <a:latin typeface="微軟正黑體" panose="020B0604030504040204" pitchFamily="34" charset="-120"/>
                          <a:ea typeface="微軟正黑體" panose="020B0604030504040204" pitchFamily="34" charset="-120"/>
                        </a:rPr>
                        <a:t>(</a:t>
                      </a:r>
                      <a:r>
                        <a:rPr lang="zh-TW" altLang="en-US" sz="1800" b="1" dirty="0" smtClean="0">
                          <a:latin typeface="微軟正黑體" panose="020B0604030504040204" pitchFamily="34" charset="-120"/>
                          <a:ea typeface="微軟正黑體" panose="020B0604030504040204" pitchFamily="34" charset="-120"/>
                        </a:rPr>
                        <a:t>執行抵換專案之查證</a:t>
                      </a:r>
                      <a:r>
                        <a:rPr lang="en-US" altLang="zh-TW" sz="1800" b="1" dirty="0" smtClean="0">
                          <a:latin typeface="微軟正黑體" panose="020B0604030504040204" pitchFamily="34" charset="-120"/>
                          <a:ea typeface="微軟正黑體" panose="020B0604030504040204" pitchFamily="34" charset="-120"/>
                        </a:rPr>
                        <a:t>)</a:t>
                      </a:r>
                      <a:endParaRPr lang="zh-TW" altLang="en-US" sz="1800" b="1" dirty="0" smtClean="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sz="1400" b="1" dirty="0">
                        <a:solidFill>
                          <a:schemeClr val="tx1"/>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1593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kern="100" dirty="0" smtClean="0">
                          <a:effectLst/>
                          <a:latin typeface="微軟正黑體" panose="020B0604030504040204" pitchFamily="34" charset="-120"/>
                          <a:ea typeface="微軟正黑體" panose="020B0604030504040204" pitchFamily="34" charset="-120"/>
                        </a:rPr>
                        <a:t>公用設施或製程改善更新</a:t>
                      </a:r>
                      <a:endParaRPr lang="zh-TW" altLang="zh-TW" sz="1400" b="1" kern="100" dirty="0" smtClean="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smtClean="0">
                          <a:latin typeface="微軟正黑體" panose="020B0604030504040204" pitchFamily="34" charset="-120"/>
                          <a:ea typeface="微軟正黑體" panose="020B0604030504040204" pitchFamily="34" charset="-120"/>
                        </a:rPr>
                        <a:t>250</a:t>
                      </a:r>
                      <a:r>
                        <a:rPr lang="zh-TW" altLang="en-US" sz="1800" b="1" dirty="0" smtClean="0">
                          <a:latin typeface="微軟正黑體" panose="020B0604030504040204" pitchFamily="34" charset="-120"/>
                          <a:ea typeface="微軟正黑體" panose="020B0604030504040204" pitchFamily="34" charset="-120"/>
                        </a:rPr>
                        <a:t>萬</a:t>
                      </a:r>
                      <a:endParaRPr lang="zh-TW" altLang="en-US"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smtClean="0">
                          <a:latin typeface="微軟正黑體" panose="020B0604030504040204" pitchFamily="34" charset="-120"/>
                          <a:ea typeface="微軟正黑體" panose="020B0604030504040204" pitchFamily="34" charset="-120"/>
                        </a:rPr>
                        <a:t>1</a:t>
                      </a:r>
                      <a:r>
                        <a:rPr lang="zh-TW" altLang="en-US" sz="1800" b="1" dirty="0" smtClean="0">
                          <a:latin typeface="微軟正黑體" panose="020B0604030504040204" pitchFamily="34" charset="-120"/>
                          <a:ea typeface="微軟正黑體" panose="020B0604030504040204" pitchFamily="34" charset="-120"/>
                        </a:rPr>
                        <a:t>年</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863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kern="100" dirty="0" smtClean="0">
                          <a:effectLst/>
                          <a:latin typeface="微軟正黑體" panose="020B0604030504040204" pitchFamily="34" charset="-120"/>
                          <a:ea typeface="微軟正黑體" panose="020B0604030504040204" pitchFamily="34" charset="-120"/>
                        </a:rPr>
                        <a:t>低碳燃料替代</a:t>
                      </a:r>
                      <a:endParaRPr lang="zh-TW" altLang="en-US"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smtClean="0">
                          <a:latin typeface="微軟正黑體" panose="020B0604030504040204" pitchFamily="34" charset="-120"/>
                          <a:ea typeface="微軟正黑體" panose="020B0604030504040204" pitchFamily="34" charset="-120"/>
                        </a:rPr>
                        <a:t>250</a:t>
                      </a:r>
                      <a:r>
                        <a:rPr lang="zh-TW" altLang="en-US" sz="1800" b="1" dirty="0" smtClean="0">
                          <a:latin typeface="微軟正黑體" panose="020B0604030504040204" pitchFamily="34" charset="-120"/>
                          <a:ea typeface="微軟正黑體" panose="020B0604030504040204" pitchFamily="34" charset="-120"/>
                        </a:rPr>
                        <a:t>萬</a:t>
                      </a:r>
                      <a:endParaRPr lang="zh-TW" altLang="en-US"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smtClean="0">
                          <a:latin typeface="微軟正黑體" panose="020B0604030504040204" pitchFamily="34" charset="-120"/>
                          <a:ea typeface="微軟正黑體" panose="020B0604030504040204" pitchFamily="34" charset="-120"/>
                        </a:rPr>
                        <a:t>1</a:t>
                      </a:r>
                      <a:r>
                        <a:rPr lang="zh-TW" altLang="en-US" sz="1800" b="1" dirty="0" smtClean="0">
                          <a:latin typeface="微軟正黑體" panose="020B0604030504040204" pitchFamily="34" charset="-120"/>
                          <a:ea typeface="微軟正黑體" panose="020B0604030504040204" pitchFamily="34" charset="-120"/>
                        </a:rPr>
                        <a:t>年</a:t>
                      </a:r>
                      <a:endParaRPr lang="zh-TW" altLang="en-US"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kern="100" dirty="0" smtClean="0">
                          <a:effectLst/>
                          <a:latin typeface="微軟正黑體" panose="020B0604030504040204" pitchFamily="34" charset="-120"/>
                          <a:ea typeface="微軟正黑體" panose="020B0604030504040204" pitchFamily="34" charset="-120"/>
                        </a:rPr>
                        <a:t>生質能源替代</a:t>
                      </a:r>
                      <a:endParaRPr lang="zh-TW" altLang="zh-TW" sz="1800" b="1" kern="100" dirty="0" smtClean="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smtClean="0">
                          <a:latin typeface="微軟正黑體" panose="020B0604030504040204" pitchFamily="34" charset="-120"/>
                          <a:ea typeface="微軟正黑體" panose="020B0604030504040204" pitchFamily="34" charset="-120"/>
                        </a:rPr>
                        <a:t>200</a:t>
                      </a:r>
                      <a:r>
                        <a:rPr lang="zh-TW" altLang="en-US" sz="1800" b="1" dirty="0" smtClean="0">
                          <a:latin typeface="微軟正黑體" panose="020B0604030504040204" pitchFamily="34" charset="-120"/>
                          <a:ea typeface="微軟正黑體" panose="020B0604030504040204" pitchFamily="34" charset="-120"/>
                        </a:rPr>
                        <a:t>萬</a:t>
                      </a:r>
                      <a:r>
                        <a:rPr lang="en-US" altLang="zh-TW" sz="1800" b="1" dirty="0" smtClean="0">
                          <a:latin typeface="微軟正黑體" panose="020B0604030504040204" pitchFamily="34" charset="-120"/>
                          <a:ea typeface="微軟正黑體" panose="020B0604030504040204" pitchFamily="34" charset="-120"/>
                        </a:rPr>
                        <a:t>(</a:t>
                      </a:r>
                      <a:r>
                        <a:rPr lang="zh-TW" altLang="en-US" sz="1800" b="1" dirty="0" smtClean="0">
                          <a:latin typeface="微軟正黑體" panose="020B0604030504040204" pitchFamily="34" charset="-120"/>
                          <a:ea typeface="微軟正黑體" panose="020B0604030504040204" pitchFamily="34" charset="-120"/>
                        </a:rPr>
                        <a:t>燃料油</a:t>
                      </a:r>
                      <a:r>
                        <a:rPr lang="en-US" altLang="zh-TW" sz="1800" b="1" dirty="0" smtClean="0">
                          <a:latin typeface="微軟正黑體" panose="020B0604030504040204" pitchFamily="34" charset="-120"/>
                          <a:ea typeface="微軟正黑體" panose="020B0604030504040204" pitchFamily="34" charset="-120"/>
                        </a:rPr>
                        <a:t>/</a:t>
                      </a:r>
                      <a:r>
                        <a:rPr lang="zh-TW" altLang="en-US" sz="1800" b="1" dirty="0" smtClean="0">
                          <a:latin typeface="微軟正黑體" panose="020B0604030504040204" pitchFamily="34" charset="-120"/>
                          <a:ea typeface="微軟正黑體" panose="020B0604030504040204" pitchFamily="34" charset="-120"/>
                        </a:rPr>
                        <a:t>燃煤轉換生質燃料</a:t>
                      </a:r>
                      <a:r>
                        <a:rPr lang="en-US" altLang="zh-TW" sz="1800" b="1" dirty="0" smtClean="0">
                          <a:latin typeface="微軟正黑體" panose="020B0604030504040204" pitchFamily="34" charset="-120"/>
                          <a:ea typeface="微軟正黑體" panose="020B0604030504040204" pitchFamily="34" charset="-120"/>
                        </a:rPr>
                        <a:t>)</a:t>
                      </a:r>
                      <a:endParaRPr lang="zh-TW" altLang="en-US" sz="1800" b="1" dirty="0" smtClean="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smtClean="0">
                          <a:latin typeface="微軟正黑體" panose="020B0604030504040204" pitchFamily="34" charset="-120"/>
                          <a:ea typeface="微軟正黑體" panose="020B0604030504040204" pitchFamily="34" charset="-120"/>
                        </a:rPr>
                        <a:t>1</a:t>
                      </a:r>
                      <a:r>
                        <a:rPr lang="zh-TW" altLang="en-US" sz="1800" b="1" dirty="0" smtClean="0">
                          <a:latin typeface="微軟正黑體" panose="020B0604030504040204" pitchFamily="34" charset="-120"/>
                          <a:ea typeface="微軟正黑體" panose="020B0604030504040204" pitchFamily="34" charset="-120"/>
                        </a:rPr>
                        <a:t>年</a:t>
                      </a:r>
                      <a:endParaRPr lang="zh-TW" altLang="en-US"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zh-TW" sz="1800" b="1" kern="100" dirty="0" smtClean="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smtClean="0">
                          <a:latin typeface="微軟正黑體" panose="020B0604030504040204" pitchFamily="34" charset="-120"/>
                          <a:ea typeface="微軟正黑體" panose="020B0604030504040204" pitchFamily="34" charset="-120"/>
                        </a:rPr>
                        <a:t>50</a:t>
                      </a:r>
                      <a:r>
                        <a:rPr lang="zh-TW" altLang="en-US" sz="1800" b="1" dirty="0" smtClean="0">
                          <a:latin typeface="微軟正黑體" panose="020B0604030504040204" pitchFamily="34" charset="-120"/>
                          <a:ea typeface="微軟正黑體" panose="020B0604030504040204" pitchFamily="34" charset="-120"/>
                        </a:rPr>
                        <a:t>萬</a:t>
                      </a:r>
                      <a:r>
                        <a:rPr lang="en-US" altLang="zh-TW" sz="1800" b="1" dirty="0" smtClean="0">
                          <a:latin typeface="微軟正黑體" panose="020B0604030504040204" pitchFamily="34" charset="-120"/>
                          <a:ea typeface="微軟正黑體" panose="020B0604030504040204" pitchFamily="34" charset="-120"/>
                        </a:rPr>
                        <a:t>(</a:t>
                      </a:r>
                      <a:r>
                        <a:rPr lang="zh-TW" altLang="en-US" sz="1800" b="1" dirty="0" smtClean="0">
                          <a:latin typeface="微軟正黑體" panose="020B0604030504040204" pitchFamily="34" charset="-120"/>
                          <a:ea typeface="微軟正黑體" panose="020B0604030504040204" pitchFamily="34" charset="-120"/>
                        </a:rPr>
                        <a:t>沼氣轉用熱能</a:t>
                      </a:r>
                      <a:r>
                        <a:rPr lang="en-US" altLang="zh-TW" sz="1800" b="1" dirty="0" smtClean="0">
                          <a:latin typeface="微軟正黑體" panose="020B0604030504040204" pitchFamily="34" charset="-120"/>
                          <a:ea typeface="微軟正黑體" panose="020B0604030504040204" pitchFamily="34" charset="-12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zh-TW" sz="1800" b="1" kern="100" dirty="0" smtClean="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smtClean="0">
                          <a:latin typeface="微軟正黑體" panose="020B0604030504040204" pitchFamily="34" charset="-120"/>
                          <a:ea typeface="微軟正黑體" panose="020B0604030504040204" pitchFamily="34" charset="-120"/>
                        </a:rPr>
                        <a:t>250</a:t>
                      </a:r>
                      <a:r>
                        <a:rPr lang="zh-TW" altLang="en-US" sz="1800" b="1" dirty="0" smtClean="0">
                          <a:latin typeface="微軟正黑體" panose="020B0604030504040204" pitchFamily="34" charset="-120"/>
                          <a:ea typeface="微軟正黑體" panose="020B0604030504040204" pitchFamily="34" charset="-120"/>
                        </a:rPr>
                        <a:t>萬</a:t>
                      </a:r>
                      <a:r>
                        <a:rPr lang="en-US" altLang="zh-TW" sz="1800" b="1" dirty="0" smtClean="0">
                          <a:latin typeface="微軟正黑體" panose="020B0604030504040204" pitchFamily="34" charset="-120"/>
                          <a:ea typeface="微軟正黑體" panose="020B0604030504040204" pitchFamily="34" charset="-120"/>
                        </a:rPr>
                        <a:t>(</a:t>
                      </a:r>
                      <a:r>
                        <a:rPr lang="zh-TW" altLang="en-US" sz="1800" b="1" dirty="0" smtClean="0">
                          <a:latin typeface="微軟正黑體" panose="020B0604030504040204" pitchFamily="34" charset="-120"/>
                          <a:ea typeface="微軟正黑體" panose="020B0604030504040204" pitchFamily="34" charset="-120"/>
                        </a:rPr>
                        <a:t>沼氣轉用電能</a:t>
                      </a:r>
                      <a:r>
                        <a:rPr lang="en-US" altLang="zh-TW" sz="1800" b="1" dirty="0" smtClean="0">
                          <a:latin typeface="微軟正黑體" panose="020B0604030504040204" pitchFamily="34" charset="-120"/>
                          <a:ea typeface="微軟正黑體" panose="020B0604030504040204" pitchFamily="34" charset="-120"/>
                        </a:rPr>
                        <a:t>)</a:t>
                      </a:r>
                      <a:endParaRPr lang="zh-TW" altLang="en-US" sz="1800" b="1" dirty="0" smtClean="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8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8" name="內容版面配置區 3"/>
          <p:cNvSpPr txBox="1">
            <a:spLocks/>
          </p:cNvSpPr>
          <p:nvPr/>
        </p:nvSpPr>
        <p:spPr>
          <a:xfrm>
            <a:off x="290884" y="5077434"/>
            <a:ext cx="8624516" cy="14190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zh-TW" b="1" dirty="0">
                <a:latin typeface="微軟正黑體" panose="020B0604030504040204" pitchFamily="34" charset="-120"/>
                <a:ea typeface="微軟正黑體" panose="020B0604030504040204" pitchFamily="34" charset="-120"/>
              </a:rPr>
              <a:t>4</a:t>
            </a:r>
            <a:r>
              <a:rPr lang="en-US" altLang="zh-TW" b="1" dirty="0" smtClean="0">
                <a:latin typeface="微軟正黑體" panose="020B0604030504040204" pitchFamily="34" charset="-120"/>
                <a:ea typeface="微軟正黑體" panose="020B0604030504040204" pitchFamily="34" charset="-120"/>
              </a:rPr>
              <a:t>.</a:t>
            </a:r>
            <a:r>
              <a:rPr lang="zh-TW" altLang="en-US" b="1" dirty="0" smtClean="0">
                <a:latin typeface="微軟正黑體" panose="020B0604030504040204" pitchFamily="34" charset="-120"/>
                <a:ea typeface="微軟正黑體" panose="020B0604030504040204" pitchFamily="34" charset="-120"/>
              </a:rPr>
              <a:t> 撥款方式</a:t>
            </a:r>
            <a:r>
              <a:rPr lang="en-US" altLang="zh-TW" b="1" dirty="0" smtClean="0">
                <a:latin typeface="微軟正黑體" panose="020B0604030504040204" pitchFamily="34" charset="-120"/>
                <a:ea typeface="微軟正黑體" panose="020B0604030504040204" pitchFamily="34" charset="-120"/>
              </a:rPr>
              <a:t>-</a:t>
            </a:r>
            <a:r>
              <a:rPr lang="zh-TW" altLang="en-US" b="1" dirty="0" smtClean="0">
                <a:solidFill>
                  <a:srgbClr val="FF0000"/>
                </a:solidFill>
                <a:latin typeface="微軟正黑體" panose="020B0604030504040204" pitchFamily="34" charset="-120"/>
                <a:ea typeface="微軟正黑體" panose="020B0604030504040204" pitchFamily="34" charset="-120"/>
              </a:rPr>
              <a:t>採</a:t>
            </a:r>
            <a:r>
              <a:rPr lang="en-US" altLang="zh-TW" b="1" dirty="0" smtClean="0">
                <a:solidFill>
                  <a:srgbClr val="FF0000"/>
                </a:solidFill>
                <a:latin typeface="微軟正黑體" panose="020B0604030504040204" pitchFamily="34" charset="-120"/>
                <a:ea typeface="微軟正黑體" panose="020B0604030504040204" pitchFamily="34" charset="-120"/>
              </a:rPr>
              <a:t>3</a:t>
            </a:r>
            <a:r>
              <a:rPr lang="zh-TW" altLang="en-US" b="1" dirty="0" smtClean="0">
                <a:solidFill>
                  <a:srgbClr val="FF0000"/>
                </a:solidFill>
                <a:latin typeface="微軟正黑體" panose="020B0604030504040204" pitchFamily="34" charset="-120"/>
                <a:ea typeface="微軟正黑體" panose="020B0604030504040204" pitchFamily="34" charset="-120"/>
              </a:rPr>
              <a:t>期分款</a:t>
            </a:r>
            <a:endParaRPr lang="en-US" altLang="zh-TW" b="1" dirty="0" smtClean="0">
              <a:solidFill>
                <a:srgbClr val="FF0000"/>
              </a:solidFill>
              <a:latin typeface="微軟正黑體" panose="020B0604030504040204" pitchFamily="34" charset="-120"/>
              <a:ea typeface="微軟正黑體" panose="020B0604030504040204" pitchFamily="34" charset="-120"/>
            </a:endParaRPr>
          </a:p>
          <a:p>
            <a:pPr lvl="1">
              <a:buFont typeface="Wingdings" panose="05000000000000000000" pitchFamily="2" charset="2"/>
              <a:buChar char="l"/>
            </a:pPr>
            <a:r>
              <a:rPr lang="zh-TW" altLang="en-US" sz="1800" dirty="0" smtClean="0">
                <a:latin typeface="微軟正黑體" panose="020B0604030504040204" pitchFamily="34" charset="-120"/>
                <a:ea typeface="微軟正黑體" panose="020B0604030504040204" pitchFamily="34" charset="-120"/>
              </a:rPr>
              <a:t>第一期款：簽約作業完成後撥付。</a:t>
            </a:r>
            <a:endParaRPr lang="en-US" altLang="zh-TW" sz="1800" dirty="0" smtClean="0">
              <a:latin typeface="微軟正黑體" panose="020B0604030504040204" pitchFamily="34" charset="-120"/>
              <a:ea typeface="微軟正黑體" panose="020B0604030504040204" pitchFamily="34" charset="-120"/>
            </a:endParaRPr>
          </a:p>
          <a:p>
            <a:pPr lvl="1">
              <a:buFont typeface="Wingdings" panose="05000000000000000000" pitchFamily="2" charset="2"/>
              <a:buChar char="l"/>
            </a:pPr>
            <a:r>
              <a:rPr lang="zh-TW" altLang="en-US" sz="1800" dirty="0" smtClean="0">
                <a:latin typeface="微軟正黑體" panose="020B0604030504040204" pitchFamily="34" charset="-120"/>
                <a:ea typeface="微軟正黑體" panose="020B0604030504040204" pitchFamily="34" charset="-120"/>
              </a:rPr>
              <a:t>第二</a:t>
            </a:r>
            <a:r>
              <a:rPr lang="zh-TW" altLang="en-US" sz="1800" dirty="0">
                <a:latin typeface="微軟正黑體" panose="020B0604030504040204" pitchFamily="34" charset="-120"/>
                <a:ea typeface="微軟正黑體" panose="020B0604030504040204" pitchFamily="34" charset="-120"/>
              </a:rPr>
              <a:t>期</a:t>
            </a:r>
            <a:r>
              <a:rPr lang="zh-TW" altLang="en-US" sz="1800" dirty="0" smtClean="0">
                <a:latin typeface="微軟正黑體" panose="020B0604030504040204" pitchFamily="34" charset="-120"/>
                <a:ea typeface="微軟正黑體" panose="020B0604030504040204" pitchFamily="34" charset="-120"/>
              </a:rPr>
              <a:t>款：受補助業者</a:t>
            </a:r>
            <a:r>
              <a:rPr lang="zh-TW" altLang="en-US" sz="1800" dirty="0">
                <a:latin typeface="微軟正黑體" panose="020B0604030504040204" pitchFamily="34" charset="-120"/>
                <a:ea typeface="微軟正黑體" panose="020B0604030504040204" pitchFamily="34" charset="-120"/>
              </a:rPr>
              <a:t>經審核</a:t>
            </a:r>
            <a:r>
              <a:rPr lang="zh-TW" altLang="en-US" sz="1800" dirty="0" smtClean="0">
                <a:latin typeface="微軟正黑體" panose="020B0604030504040204" pitchFamily="34" charset="-120"/>
                <a:ea typeface="微軟正黑體" panose="020B0604030504040204" pitchFamily="34" charset="-120"/>
              </a:rPr>
              <a:t>通過前期工作及經費進度報告後撥付。</a:t>
            </a:r>
            <a:endParaRPr lang="en-US" altLang="zh-TW" sz="1800" dirty="0" smtClean="0">
              <a:latin typeface="微軟正黑體" panose="020B0604030504040204" pitchFamily="34" charset="-120"/>
              <a:ea typeface="微軟正黑體" panose="020B0604030504040204" pitchFamily="34" charset="-120"/>
            </a:endParaRPr>
          </a:p>
          <a:p>
            <a:pPr lvl="1">
              <a:buFont typeface="Wingdings" panose="05000000000000000000" pitchFamily="2" charset="2"/>
              <a:buChar char="l"/>
            </a:pPr>
            <a:r>
              <a:rPr lang="zh-TW" altLang="en-US" sz="1800" dirty="0">
                <a:latin typeface="微軟正黑體" panose="020B0604030504040204" pitchFamily="34" charset="-120"/>
                <a:ea typeface="微軟正黑體" panose="020B0604030504040204" pitchFamily="34" charset="-120"/>
              </a:rPr>
              <a:t>第尾期</a:t>
            </a:r>
            <a:r>
              <a:rPr lang="zh-TW" altLang="en-US" sz="1800" dirty="0" smtClean="0">
                <a:latin typeface="微軟正黑體" panose="020B0604030504040204" pitchFamily="34" charset="-120"/>
                <a:ea typeface="微軟正黑體" panose="020B0604030504040204" pitchFamily="34" charset="-120"/>
              </a:rPr>
              <a:t>款：</a:t>
            </a:r>
            <a:r>
              <a:rPr lang="zh-TW" altLang="en-US" sz="1800" dirty="0">
                <a:latin typeface="微軟正黑體" panose="020B0604030504040204" pitchFamily="34" charset="-120"/>
                <a:ea typeface="微軟正黑體" panose="020B0604030504040204" pitchFamily="34" charset="-120"/>
              </a:rPr>
              <a:t>受補助業者</a:t>
            </a:r>
            <a:r>
              <a:rPr lang="zh-TW" altLang="en-US" sz="1800" dirty="0" smtClean="0">
                <a:latin typeface="微軟正黑體" panose="020B0604030504040204" pitchFamily="34" charset="-120"/>
                <a:ea typeface="微軟正黑體" panose="020B0604030504040204" pitchFamily="34" charset="-120"/>
              </a:rPr>
              <a:t>經結案通過工作</a:t>
            </a:r>
            <a:r>
              <a:rPr lang="zh-TW" altLang="en-US" sz="1800" dirty="0">
                <a:latin typeface="微軟正黑體" panose="020B0604030504040204" pitchFamily="34" charset="-120"/>
                <a:ea typeface="微軟正黑體" panose="020B0604030504040204" pitchFamily="34" charset="-120"/>
              </a:rPr>
              <a:t>及經費進度報告後撥付</a:t>
            </a:r>
            <a:r>
              <a:rPr lang="zh-TW" altLang="en-US" sz="1800" dirty="0" smtClean="0">
                <a:latin typeface="微軟正黑體" panose="020B0604030504040204" pitchFamily="34" charset="-120"/>
                <a:ea typeface="微軟正黑體" panose="020B0604030504040204" pitchFamily="34" charset="-120"/>
              </a:rPr>
              <a:t>。</a:t>
            </a:r>
            <a:endParaRPr lang="en-US" altLang="zh-TW" sz="1800" dirty="0">
              <a:latin typeface="微軟正黑體" panose="020B0604030504040204" pitchFamily="34" charset="-120"/>
              <a:ea typeface="微軟正黑體" panose="020B0604030504040204" pitchFamily="34" charset="-120"/>
            </a:endParaRPr>
          </a:p>
        </p:txBody>
      </p:sp>
      <p:sp>
        <p:nvSpPr>
          <p:cNvPr id="5" name="矩形 4"/>
          <p:cNvSpPr/>
          <p:nvPr/>
        </p:nvSpPr>
        <p:spPr>
          <a:xfrm>
            <a:off x="6060262" y="966143"/>
            <a:ext cx="2651011" cy="707886"/>
          </a:xfrm>
          <a:prstGeom prst="rect">
            <a:avLst/>
          </a:prstGeom>
          <a:solidFill>
            <a:srgbClr val="FFFF00"/>
          </a:solidFill>
        </p:spPr>
        <p:txBody>
          <a:bodyPr wrap="square">
            <a:spAutoFit/>
          </a:bodyPr>
          <a:lstStyle/>
          <a:p>
            <a:pPr algn="ctr">
              <a:lnSpc>
                <a:spcPts val="2400"/>
              </a:lnSpc>
              <a:spcBef>
                <a:spcPts val="1200"/>
              </a:spcBef>
              <a:spcAft>
                <a:spcPts val="1200"/>
              </a:spcAft>
            </a:pPr>
            <a:r>
              <a:rPr lang="zh-TW" altLang="en-US" b="1" kern="100" dirty="0">
                <a:solidFill>
                  <a:srgbClr val="FF0000"/>
                </a:solidFill>
                <a:latin typeface="微軟正黑體" panose="020B0604030504040204" pitchFamily="34" charset="-120"/>
                <a:ea typeface="微軟正黑體" panose="020B0604030504040204" pitchFamily="34" charset="-120"/>
              </a:rPr>
              <a:t>每案補助經費不得超過個案計畫總經費之</a:t>
            </a:r>
            <a:r>
              <a:rPr lang="en-US" altLang="zh-TW" b="1" kern="100" dirty="0">
                <a:solidFill>
                  <a:srgbClr val="FF0000"/>
                </a:solidFill>
                <a:latin typeface="微軟正黑體" panose="020B0604030504040204" pitchFamily="34" charset="-120"/>
                <a:ea typeface="微軟正黑體" panose="020B0604030504040204" pitchFamily="34" charset="-120"/>
              </a:rPr>
              <a:t>50</a:t>
            </a:r>
            <a:r>
              <a:rPr lang="en-US" altLang="zh-TW" b="1" kern="100" dirty="0" smtClean="0">
                <a:solidFill>
                  <a:srgbClr val="FF0000"/>
                </a:solidFill>
                <a:latin typeface="微軟正黑體" panose="020B0604030504040204" pitchFamily="34" charset="-120"/>
                <a:ea typeface="微軟正黑體" panose="020B0604030504040204" pitchFamily="34" charset="-120"/>
              </a:rPr>
              <a:t>%</a:t>
            </a:r>
            <a:endParaRPr lang="zh-TW" altLang="zh-TW" kern="1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4064488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p:txBody>
          <a:bodyPr/>
          <a:lstStyle/>
          <a:p>
            <a:fld id="{64F91F71-B242-4F66-A874-205898BB22E7}" type="slidenum">
              <a:rPr lang="zh-TW" altLang="en-US" smtClean="0"/>
              <a:pPr/>
              <a:t>10</a:t>
            </a:fld>
            <a:endParaRPr lang="zh-TW" altLang="en-US" dirty="0"/>
          </a:p>
        </p:txBody>
      </p:sp>
      <p:sp>
        <p:nvSpPr>
          <p:cNvPr id="4" name="內容版面配置區 3"/>
          <p:cNvSpPr>
            <a:spLocks noGrp="1"/>
          </p:cNvSpPr>
          <p:nvPr>
            <p:ph sz="quarter" idx="13"/>
          </p:nvPr>
        </p:nvSpPr>
        <p:spPr>
          <a:xfrm>
            <a:off x="658607" y="3874842"/>
            <a:ext cx="7974647" cy="2145472"/>
          </a:xfrm>
        </p:spPr>
        <p:txBody>
          <a:bodyPr>
            <a:noAutofit/>
          </a:bodyPr>
          <a:lstStyle/>
          <a:p>
            <a:pPr>
              <a:lnSpc>
                <a:spcPts val="2300"/>
              </a:lnSpc>
              <a:spcBef>
                <a:spcPts val="600"/>
              </a:spcBef>
              <a:spcAft>
                <a:spcPts val="600"/>
              </a:spcAft>
              <a:defRPr/>
            </a:pPr>
            <a:r>
              <a:rPr lang="zh-TW" altLang="zh-TW" sz="2000" dirty="0" smtClean="0">
                <a:latin typeface="微軟正黑體" panose="020B0604030504040204" pitchFamily="34" charset="-120"/>
                <a:ea typeface="微軟正黑體" panose="020B0604030504040204" pitchFamily="34" charset="-120"/>
              </a:rPr>
              <a:t>於公告收件截止日</a:t>
            </a:r>
            <a:r>
              <a:rPr lang="zh-TW" altLang="en-US" sz="2000" dirty="0" smtClean="0">
                <a:latin typeface="微軟正黑體" panose="020B0604030504040204" pitchFamily="34" charset="-120"/>
                <a:ea typeface="微軟正黑體" panose="020B0604030504040204" pitchFamily="34" charset="-120"/>
              </a:rPr>
              <a:t>前</a:t>
            </a:r>
            <a:r>
              <a:rPr lang="zh-TW" altLang="zh-TW" sz="2000" dirty="0" smtClean="0">
                <a:latin typeface="微軟正黑體" panose="020B0604030504040204" pitchFamily="34" charset="-120"/>
                <a:ea typeface="微軟正黑體" panose="020B0604030504040204" pitchFamily="34" charset="-120"/>
              </a:rPr>
              <a:t>，備齊</a:t>
            </a:r>
            <a:r>
              <a:rPr lang="zh-TW" altLang="zh-TW" sz="2100" b="1" u="sng" dirty="0">
                <a:solidFill>
                  <a:srgbClr val="FF0000"/>
                </a:solidFill>
                <a:latin typeface="微軟正黑體" panose="020B0604030504040204" pitchFamily="34" charset="-120"/>
                <a:ea typeface="微軟正黑體" panose="020B0604030504040204" pitchFamily="34" charset="-120"/>
              </a:rPr>
              <a:t>「應備資料」一式</a:t>
            </a:r>
            <a:r>
              <a:rPr lang="en-US" altLang="zh-TW" sz="2100" b="1" u="sng" dirty="0">
                <a:solidFill>
                  <a:srgbClr val="FF0000"/>
                </a:solidFill>
                <a:latin typeface="微軟正黑體" panose="020B0604030504040204" pitchFamily="34" charset="-120"/>
                <a:ea typeface="微軟正黑體" panose="020B0604030504040204" pitchFamily="34" charset="-120"/>
              </a:rPr>
              <a:t> 2 </a:t>
            </a:r>
            <a:r>
              <a:rPr lang="zh-TW" altLang="zh-TW" sz="2100" b="1" u="sng" dirty="0">
                <a:solidFill>
                  <a:srgbClr val="FF0000"/>
                </a:solidFill>
                <a:latin typeface="微軟正黑體" panose="020B0604030504040204" pitchFamily="34" charset="-120"/>
                <a:ea typeface="微軟正黑體" panose="020B0604030504040204" pitchFamily="34" charset="-120"/>
              </a:rPr>
              <a:t>份</a:t>
            </a:r>
            <a:r>
              <a:rPr lang="zh-TW" altLang="zh-TW" sz="2000" dirty="0" smtClean="0">
                <a:latin typeface="微軟正黑體" panose="020B0604030504040204" pitchFamily="34" charset="-120"/>
                <a:ea typeface="微軟正黑體" panose="020B0604030504040204" pitchFamily="34" charset="-120"/>
              </a:rPr>
              <a:t>後，送件至經濟部工業局 </a:t>
            </a:r>
            <a:r>
              <a:rPr lang="en-US" altLang="zh-TW" sz="2000" dirty="0" smtClean="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地址：</a:t>
            </a:r>
            <a:r>
              <a:rPr lang="en-US" altLang="zh-TW" sz="2000" dirty="0" smtClean="0">
                <a:latin typeface="微軟正黑體" panose="020B0604030504040204" pitchFamily="34" charset="-120"/>
                <a:ea typeface="微軟正黑體" panose="020B0604030504040204" pitchFamily="34" charset="-120"/>
              </a:rPr>
              <a:t>10657</a:t>
            </a:r>
            <a:r>
              <a:rPr lang="zh-TW" altLang="en-US" sz="2000" dirty="0" smtClean="0">
                <a:latin typeface="微軟正黑體" panose="020B0604030504040204" pitchFamily="34" charset="-120"/>
                <a:ea typeface="微軟正黑體" panose="020B0604030504040204" pitchFamily="34" charset="-120"/>
              </a:rPr>
              <a:t>台北市</a:t>
            </a:r>
            <a:r>
              <a:rPr lang="zh-TW" altLang="en-US" sz="2000" dirty="0">
                <a:latin typeface="微軟正黑體" panose="020B0604030504040204" pitchFamily="34" charset="-120"/>
                <a:ea typeface="微軟正黑體" panose="020B0604030504040204" pitchFamily="34" charset="-120"/>
              </a:rPr>
              <a:t>大安區信義路三段 </a:t>
            </a:r>
            <a:r>
              <a:rPr lang="en-US" altLang="zh-TW" sz="2000" dirty="0">
                <a:latin typeface="微軟正黑體" panose="020B0604030504040204" pitchFamily="34" charset="-120"/>
                <a:ea typeface="微軟正黑體" panose="020B0604030504040204" pitchFamily="34" charset="-120"/>
              </a:rPr>
              <a:t>41-3 </a:t>
            </a:r>
            <a:r>
              <a:rPr lang="zh-TW" altLang="en-US" sz="2000" dirty="0">
                <a:latin typeface="微軟正黑體" panose="020B0604030504040204" pitchFamily="34" charset="-120"/>
                <a:ea typeface="微軟正黑體" panose="020B0604030504040204" pitchFamily="34" charset="-120"/>
              </a:rPr>
              <a:t>號</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 </a:t>
            </a:r>
          </a:p>
          <a:p>
            <a:pPr>
              <a:lnSpc>
                <a:spcPts val="2000"/>
              </a:lnSpc>
              <a:spcBef>
                <a:spcPts val="600"/>
              </a:spcBef>
              <a:spcAft>
                <a:spcPts val="600"/>
              </a:spcAft>
              <a:defRPr/>
            </a:pPr>
            <a:r>
              <a:rPr lang="zh-TW" altLang="en-US" sz="2000" dirty="0" smtClean="0">
                <a:latin typeface="微軟正黑體" panose="020B0604030504040204" pitchFamily="34" charset="-120"/>
                <a:ea typeface="微軟正黑體" panose="020B0604030504040204" pitchFamily="34" charset="-120"/>
              </a:rPr>
              <a:t>收件</a:t>
            </a:r>
            <a:r>
              <a:rPr lang="zh-TW" altLang="en-US" sz="2000" dirty="0">
                <a:latin typeface="微軟正黑體" panose="020B0604030504040204" pitchFamily="34" charset="-120"/>
                <a:ea typeface="微軟正黑體" panose="020B0604030504040204" pitchFamily="34" charset="-120"/>
              </a:rPr>
              <a:t>日期認定：</a:t>
            </a:r>
          </a:p>
          <a:p>
            <a:pPr marL="542925">
              <a:lnSpc>
                <a:spcPts val="2000"/>
              </a:lnSpc>
              <a:spcBef>
                <a:spcPts val="600"/>
              </a:spcBef>
              <a:buFont typeface="Wingdings" panose="05000000000000000000" pitchFamily="2" charset="2"/>
              <a:buChar char="ü"/>
              <a:defRPr/>
            </a:pPr>
            <a:r>
              <a:rPr lang="zh-TW" altLang="en-US" sz="1800" dirty="0" smtClean="0">
                <a:latin typeface="微軟正黑體" panose="020B0604030504040204" pitchFamily="34" charset="-120"/>
                <a:ea typeface="微軟正黑體" panose="020B0604030504040204" pitchFamily="34" charset="-120"/>
              </a:rPr>
              <a:t>經</a:t>
            </a:r>
            <a:r>
              <a:rPr lang="zh-TW" altLang="en-US" sz="1800" dirty="0">
                <a:latin typeface="微軟正黑體" panose="020B0604030504040204" pitchFamily="34" charset="-120"/>
                <a:ea typeface="微軟正黑體" panose="020B0604030504040204" pitchFamily="34" charset="-120"/>
              </a:rPr>
              <a:t>「中華郵政股份有限公司」掛號郵寄方式，</a:t>
            </a:r>
            <a:r>
              <a:rPr lang="zh-TW" altLang="en-US" sz="1800" b="1" u="sng" dirty="0">
                <a:solidFill>
                  <a:srgbClr val="FF0000"/>
                </a:solidFill>
                <a:latin typeface="微軟正黑體" panose="020B0604030504040204" pitchFamily="34" charset="-120"/>
                <a:ea typeface="微軟正黑體" panose="020B0604030504040204" pitchFamily="34" charset="-120"/>
              </a:rPr>
              <a:t>以交</a:t>
            </a:r>
            <a:r>
              <a:rPr lang="zh-TW" altLang="en-US" sz="1800" b="1" u="sng" dirty="0" smtClean="0">
                <a:solidFill>
                  <a:srgbClr val="FF0000"/>
                </a:solidFill>
                <a:latin typeface="微軟正黑體" panose="020B0604030504040204" pitchFamily="34" charset="-120"/>
                <a:ea typeface="微軟正黑體" panose="020B0604030504040204" pitchFamily="34" charset="-120"/>
              </a:rPr>
              <a:t>郵當日之郵戳為</a:t>
            </a:r>
            <a:r>
              <a:rPr lang="zh-TW" altLang="en-US" sz="1800" b="1" u="sng" dirty="0">
                <a:solidFill>
                  <a:srgbClr val="FF0000"/>
                </a:solidFill>
                <a:latin typeface="微軟正黑體" panose="020B0604030504040204" pitchFamily="34" charset="-120"/>
                <a:ea typeface="微軟正黑體" panose="020B0604030504040204" pitchFamily="34" charset="-120"/>
              </a:rPr>
              <a:t>準</a:t>
            </a:r>
            <a:r>
              <a:rPr lang="zh-TW" altLang="en-US" sz="1800" dirty="0">
                <a:latin typeface="微軟正黑體" panose="020B0604030504040204" pitchFamily="34" charset="-120"/>
                <a:ea typeface="微軟正黑體" panose="020B0604030504040204" pitchFamily="34" charset="-120"/>
              </a:rPr>
              <a:t>。</a:t>
            </a:r>
          </a:p>
          <a:p>
            <a:pPr marL="542925">
              <a:lnSpc>
                <a:spcPts val="2000"/>
              </a:lnSpc>
              <a:spcBef>
                <a:spcPts val="600"/>
              </a:spcBef>
              <a:buFont typeface="Wingdings" panose="05000000000000000000" pitchFamily="2" charset="2"/>
              <a:buChar char="ü"/>
              <a:defRPr/>
            </a:pPr>
            <a:r>
              <a:rPr lang="zh-TW" altLang="en-US" sz="1800" dirty="0" smtClean="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親送」或非透過「中華郵政股份有限公司」之掛號</a:t>
            </a:r>
            <a:r>
              <a:rPr lang="zh-TW" altLang="en-US" sz="1800" dirty="0" smtClean="0">
                <a:latin typeface="微軟正黑體" panose="020B0604030504040204" pitchFamily="34" charset="-120"/>
                <a:ea typeface="微軟正黑體" panose="020B0604030504040204" pitchFamily="34" charset="-120"/>
              </a:rPr>
              <a:t>郵寄者</a:t>
            </a:r>
            <a:r>
              <a:rPr lang="zh-TW" altLang="en-US" sz="1800" dirty="0">
                <a:latin typeface="微軟正黑體" panose="020B0604030504040204" pitchFamily="34" charset="-120"/>
                <a:ea typeface="微軟正黑體" panose="020B0604030504040204" pitchFamily="34" charset="-120"/>
              </a:rPr>
              <a:t>，</a:t>
            </a:r>
            <a:r>
              <a:rPr lang="zh-TW" altLang="en-US" sz="1800" b="1" u="sng" dirty="0">
                <a:solidFill>
                  <a:srgbClr val="FF0000"/>
                </a:solidFill>
                <a:latin typeface="微軟正黑體" panose="020B0604030504040204" pitchFamily="34" charset="-120"/>
                <a:ea typeface="微軟正黑體" panose="020B0604030504040204" pitchFamily="34" charset="-120"/>
              </a:rPr>
              <a:t>以工業局</a:t>
            </a:r>
            <a:r>
              <a:rPr lang="zh-TW" altLang="en-US" sz="1800" b="1" u="sng" dirty="0" smtClean="0">
                <a:solidFill>
                  <a:srgbClr val="FF0000"/>
                </a:solidFill>
                <a:latin typeface="微軟正黑體" panose="020B0604030504040204" pitchFamily="34" charset="-120"/>
                <a:ea typeface="微軟正黑體" panose="020B0604030504040204" pitchFamily="34" charset="-120"/>
              </a:rPr>
              <a:t>收文日期</a:t>
            </a:r>
            <a:r>
              <a:rPr lang="zh-TW" altLang="en-US" sz="1800" b="1" u="sng" dirty="0">
                <a:solidFill>
                  <a:srgbClr val="FF0000"/>
                </a:solidFill>
                <a:latin typeface="微軟正黑體" panose="020B0604030504040204" pitchFamily="34" charset="-120"/>
                <a:ea typeface="微軟正黑體" panose="020B0604030504040204" pitchFamily="34" charset="-120"/>
              </a:rPr>
              <a:t>為準</a:t>
            </a:r>
            <a:r>
              <a:rPr lang="zh-TW" altLang="en-US" sz="1800" u="sng" dirty="0">
                <a:latin typeface="微軟正黑體" panose="020B0604030504040204" pitchFamily="34" charset="-120"/>
                <a:ea typeface="微軟正黑體" panose="020B0604030504040204" pitchFamily="34" charset="-120"/>
              </a:rPr>
              <a:t> </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工業局收件時間：星期一至星期五</a:t>
            </a:r>
            <a:r>
              <a:rPr lang="en-US" altLang="zh-TW" sz="1800" dirty="0">
                <a:latin typeface="微軟正黑體" panose="020B0604030504040204" pitchFamily="34" charset="-120"/>
                <a:ea typeface="微軟正黑體" panose="020B0604030504040204" pitchFamily="34" charset="-120"/>
              </a:rPr>
              <a:t>8</a:t>
            </a: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30</a:t>
            </a:r>
            <a:r>
              <a:rPr lang="zh-TW" altLang="en-US" sz="1800" dirty="0">
                <a:latin typeface="微軟正黑體" panose="020B0604030504040204" pitchFamily="34" charset="-120"/>
                <a:ea typeface="微軟正黑體" panose="020B0604030504040204" pitchFamily="34" charset="-120"/>
              </a:rPr>
              <a:t>至</a:t>
            </a:r>
            <a:r>
              <a:rPr lang="en-US" altLang="zh-TW" sz="1800" dirty="0">
                <a:latin typeface="微軟正黑體" panose="020B0604030504040204" pitchFamily="34" charset="-120"/>
                <a:ea typeface="微軟正黑體" panose="020B0604030504040204" pitchFamily="34" charset="-120"/>
              </a:rPr>
              <a:t>17</a:t>
            </a: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30)</a:t>
            </a:r>
            <a:r>
              <a:rPr lang="zh-TW" altLang="en-US" sz="1800" dirty="0" smtClean="0">
                <a:latin typeface="微軟正黑體" panose="020B0604030504040204" pitchFamily="34" charset="-120"/>
                <a:ea typeface="微軟正黑體" panose="020B0604030504040204" pitchFamily="34" charset="-120"/>
              </a:rPr>
              <a:t>。</a:t>
            </a:r>
            <a:endParaRPr lang="zh-TW" altLang="en-US" sz="1800" dirty="0">
              <a:latin typeface="微軟正黑體" panose="020B0604030504040204" pitchFamily="34" charset="-120"/>
              <a:ea typeface="微軟正黑體" panose="020B0604030504040204" pitchFamily="34" charset="-120"/>
            </a:endParaRPr>
          </a:p>
        </p:txBody>
      </p:sp>
      <p:sp>
        <p:nvSpPr>
          <p:cNvPr id="9" name="標題 1"/>
          <p:cNvSpPr>
            <a:spLocks noGrp="1"/>
          </p:cNvSpPr>
          <p:nvPr>
            <p:ph type="title"/>
          </p:nvPr>
        </p:nvSpPr>
        <p:spPr>
          <a:xfrm>
            <a:off x="273870" y="132979"/>
            <a:ext cx="8438856" cy="1022074"/>
          </a:xfrm>
        </p:spPr>
        <p:txBody>
          <a:bodyPr>
            <a:normAutofit/>
          </a:bodyPr>
          <a:lstStyle/>
          <a:p>
            <a:r>
              <a:rPr lang="zh-TW" altLang="en-US" dirty="0" smtClean="0">
                <a:latin typeface="+mj-ea"/>
                <a:ea typeface="+mj-ea"/>
              </a:rPr>
              <a:t>三、</a:t>
            </a:r>
            <a:r>
              <a:rPr lang="zh-TW" altLang="en-US" dirty="0">
                <a:latin typeface="+mj-ea"/>
                <a:ea typeface="+mj-ea"/>
              </a:rPr>
              <a:t>計畫作業</a:t>
            </a:r>
            <a:r>
              <a:rPr lang="zh-TW" altLang="en-US" dirty="0" smtClean="0">
                <a:latin typeface="+mj-ea"/>
                <a:ea typeface="+mj-ea"/>
              </a:rPr>
              <a:t>說明－</a:t>
            </a:r>
            <a:r>
              <a:rPr lang="zh-TW" altLang="en-US" sz="3200" dirty="0">
                <a:latin typeface="+mj-ea"/>
                <a:ea typeface="+mj-ea"/>
              </a:rPr>
              <a:t>申</a:t>
            </a:r>
            <a:r>
              <a:rPr lang="zh-TW" altLang="en-US" sz="3200" dirty="0" smtClean="0">
                <a:latin typeface="+mj-ea"/>
                <a:ea typeface="+mj-ea"/>
              </a:rPr>
              <a:t>請規</a:t>
            </a:r>
            <a:r>
              <a:rPr lang="zh-TW" altLang="en-US" sz="3200" dirty="0">
                <a:latin typeface="+mj-ea"/>
                <a:ea typeface="+mj-ea"/>
              </a:rPr>
              <a:t>定</a:t>
            </a:r>
            <a:endParaRPr lang="zh-TW" altLang="en-US" sz="2800" dirty="0">
              <a:latin typeface="+mj-ea"/>
              <a:ea typeface="+mj-ea"/>
            </a:endParaRPr>
          </a:p>
        </p:txBody>
      </p:sp>
      <p:sp>
        <p:nvSpPr>
          <p:cNvPr id="11" name="內容版面配置區 3"/>
          <p:cNvSpPr txBox="1">
            <a:spLocks/>
          </p:cNvSpPr>
          <p:nvPr/>
        </p:nvSpPr>
        <p:spPr>
          <a:xfrm>
            <a:off x="302445" y="1412382"/>
            <a:ext cx="8541594" cy="33797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None/>
              <a:defRPr/>
            </a:pPr>
            <a:r>
              <a:rPr lang="en-US" altLang="zh-TW" sz="2600" b="1" dirty="0">
                <a:latin typeface="微軟正黑體" panose="020B0604030504040204" pitchFamily="34" charset="-120"/>
                <a:ea typeface="微軟正黑體" panose="020B0604030504040204" pitchFamily="34" charset="-120"/>
              </a:rPr>
              <a:t>5</a:t>
            </a:r>
            <a:r>
              <a:rPr lang="en-US" altLang="zh-TW" sz="2600" b="1" dirty="0" smtClean="0">
                <a:latin typeface="微軟正黑體" panose="020B0604030504040204" pitchFamily="34" charset="-120"/>
                <a:ea typeface="微軟正黑體" panose="020B0604030504040204" pitchFamily="34" charset="-120"/>
              </a:rPr>
              <a:t>.</a:t>
            </a:r>
            <a:r>
              <a:rPr lang="zh-TW" altLang="en-US" sz="2600" b="1" dirty="0" smtClean="0">
                <a:latin typeface="微軟正黑體" panose="020B0604030504040204" pitchFamily="34" charset="-120"/>
                <a:ea typeface="微軟正黑體" panose="020B0604030504040204" pitchFamily="34" charset="-120"/>
              </a:rPr>
              <a:t> 補助</a:t>
            </a:r>
            <a:r>
              <a:rPr lang="zh-TW" altLang="en-US" sz="2600" b="1" dirty="0">
                <a:latin typeface="微軟正黑體" panose="020B0604030504040204" pitchFamily="34" charset="-120"/>
                <a:ea typeface="微軟正黑體" panose="020B0604030504040204" pitchFamily="34" charset="-120"/>
              </a:rPr>
              <a:t>受理申請</a:t>
            </a:r>
            <a:r>
              <a:rPr lang="zh-TW" altLang="en-US" sz="2600" b="1" dirty="0" smtClean="0">
                <a:latin typeface="微軟正黑體" panose="020B0604030504040204" pitchFamily="34" charset="-120"/>
                <a:ea typeface="微軟正黑體" panose="020B0604030504040204" pitchFamily="34" charset="-120"/>
              </a:rPr>
              <a:t>期間為何</a:t>
            </a:r>
            <a:endParaRPr lang="en-US" altLang="zh-TW" sz="2600" b="1" dirty="0">
              <a:latin typeface="微軟正黑體" panose="020B0604030504040204" pitchFamily="34" charset="-120"/>
              <a:ea typeface="微軟正黑體" panose="020B0604030504040204" pitchFamily="34" charset="-120"/>
            </a:endParaRPr>
          </a:p>
          <a:p>
            <a:pPr marL="314325" indent="0" algn="just">
              <a:lnSpc>
                <a:spcPts val="2400"/>
              </a:lnSpc>
              <a:spcBef>
                <a:spcPts val="1200"/>
              </a:spcBef>
              <a:buNone/>
            </a:pPr>
            <a:r>
              <a:rPr lang="zh-TW" altLang="en-US" sz="2100" dirty="0">
                <a:latin typeface="微軟正黑體" panose="020B0604030504040204" pitchFamily="34" charset="-120"/>
                <a:ea typeface="微軟正黑體" panose="020B0604030504040204" pitchFamily="34" charset="-120"/>
              </a:rPr>
              <a:t>本次補助受理申請</a:t>
            </a:r>
            <a:r>
              <a:rPr lang="zh-TW" altLang="en-US" sz="2100" dirty="0" smtClean="0">
                <a:latin typeface="微軟正黑體" panose="020B0604030504040204" pitchFamily="34" charset="-120"/>
                <a:ea typeface="微軟正黑體" panose="020B0604030504040204" pitchFamily="34" charset="-120"/>
              </a:rPr>
              <a:t>期間</a:t>
            </a:r>
            <a:r>
              <a:rPr lang="zh-TW" altLang="en-US" sz="2100" b="1" u="sng" dirty="0" smtClean="0">
                <a:solidFill>
                  <a:srgbClr val="FF0000"/>
                </a:solidFill>
                <a:latin typeface="微軟正黑體" panose="020B0604030504040204" pitchFamily="34" charset="-120"/>
                <a:ea typeface="微軟正黑體" panose="020B0604030504040204" pitchFamily="34" charset="-120"/>
              </a:rPr>
              <a:t>為</a:t>
            </a:r>
            <a:r>
              <a:rPr lang="en-US" altLang="zh-TW" sz="2100" b="1" u="sng" dirty="0" smtClean="0">
                <a:solidFill>
                  <a:srgbClr val="FF0000"/>
                </a:solidFill>
                <a:latin typeface="微軟正黑體" panose="020B0604030504040204" pitchFamily="34" charset="-120"/>
                <a:ea typeface="微軟正黑體" panose="020B0604030504040204" pitchFamily="34" charset="-120"/>
              </a:rPr>
              <a:t>110</a:t>
            </a:r>
            <a:r>
              <a:rPr lang="zh-TW" altLang="en-US" sz="2100" b="1" u="sng" dirty="0" smtClean="0">
                <a:solidFill>
                  <a:srgbClr val="FF0000"/>
                </a:solidFill>
                <a:latin typeface="微軟正黑體" panose="020B0604030504040204" pitchFamily="34" charset="-120"/>
                <a:ea typeface="微軟正黑體" panose="020B0604030504040204" pitchFamily="34" charset="-120"/>
              </a:rPr>
              <a:t>年</a:t>
            </a:r>
            <a:r>
              <a:rPr lang="en-US" altLang="zh-TW" sz="2100" b="1" u="sng" dirty="0" smtClean="0">
                <a:solidFill>
                  <a:srgbClr val="FF0000"/>
                </a:solidFill>
                <a:latin typeface="微軟正黑體" panose="020B0604030504040204" pitchFamily="34" charset="-120"/>
                <a:ea typeface="微軟正黑體" panose="020B0604030504040204" pitchFamily="34" charset="-120"/>
              </a:rPr>
              <a:t>1</a:t>
            </a:r>
            <a:r>
              <a:rPr lang="zh-TW" altLang="en-US" sz="2100" b="1" u="sng" dirty="0" smtClean="0">
                <a:solidFill>
                  <a:srgbClr val="FF0000"/>
                </a:solidFill>
                <a:latin typeface="微軟正黑體" panose="020B0604030504040204" pitchFamily="34" charset="-120"/>
                <a:ea typeface="微軟正黑體" panose="020B0604030504040204" pitchFamily="34" charset="-120"/>
              </a:rPr>
              <a:t>月</a:t>
            </a:r>
            <a:r>
              <a:rPr lang="en-US" altLang="zh-TW" sz="2100" b="1" u="sng" dirty="0">
                <a:solidFill>
                  <a:srgbClr val="FF0000"/>
                </a:solidFill>
                <a:latin typeface="微軟正黑體" panose="020B0604030504040204" pitchFamily="34" charset="-120"/>
                <a:ea typeface="微軟正黑體" panose="020B0604030504040204" pitchFamily="34" charset="-120"/>
              </a:rPr>
              <a:t>4</a:t>
            </a:r>
            <a:r>
              <a:rPr lang="zh-TW" altLang="en-US" sz="2100" b="1" u="sng" dirty="0" smtClean="0">
                <a:solidFill>
                  <a:srgbClr val="FF0000"/>
                </a:solidFill>
                <a:latin typeface="微軟正黑體" panose="020B0604030504040204" pitchFamily="34" charset="-120"/>
                <a:ea typeface="微軟正黑體" panose="020B0604030504040204" pitchFamily="34" charset="-120"/>
              </a:rPr>
              <a:t>日</a:t>
            </a:r>
            <a:r>
              <a:rPr lang="zh-TW" altLang="en-US" sz="2100" b="1" u="sng" dirty="0">
                <a:solidFill>
                  <a:srgbClr val="FF0000"/>
                </a:solidFill>
                <a:latin typeface="微軟正黑體" panose="020B0604030504040204" pitchFamily="34" charset="-120"/>
                <a:ea typeface="微軟正黑體" panose="020B0604030504040204" pitchFamily="34" charset="-120"/>
              </a:rPr>
              <a:t>至</a:t>
            </a:r>
            <a:r>
              <a:rPr lang="en-US" altLang="zh-TW" sz="2100" b="1" u="sng" dirty="0" smtClean="0">
                <a:solidFill>
                  <a:srgbClr val="FF0000"/>
                </a:solidFill>
                <a:latin typeface="微軟正黑體" panose="020B0604030504040204" pitchFamily="34" charset="-120"/>
                <a:ea typeface="微軟正黑體" panose="020B0604030504040204" pitchFamily="34" charset="-120"/>
              </a:rPr>
              <a:t>110</a:t>
            </a:r>
            <a:r>
              <a:rPr lang="zh-TW" altLang="en-US" sz="2100" b="1" u="sng" dirty="0" smtClean="0">
                <a:solidFill>
                  <a:srgbClr val="FF0000"/>
                </a:solidFill>
                <a:latin typeface="微軟正黑體" panose="020B0604030504040204" pitchFamily="34" charset="-120"/>
                <a:ea typeface="微軟正黑體" panose="020B0604030504040204" pitchFamily="34" charset="-120"/>
              </a:rPr>
              <a:t>年</a:t>
            </a:r>
            <a:r>
              <a:rPr lang="en-US" altLang="zh-TW" sz="2100" b="1" u="sng" dirty="0">
                <a:solidFill>
                  <a:srgbClr val="FF0000"/>
                </a:solidFill>
                <a:latin typeface="微軟正黑體" panose="020B0604030504040204" pitchFamily="34" charset="-120"/>
                <a:ea typeface="微軟正黑體" panose="020B0604030504040204" pitchFamily="34" charset="-120"/>
              </a:rPr>
              <a:t>2</a:t>
            </a:r>
            <a:r>
              <a:rPr lang="zh-TW" altLang="en-US" sz="2100" b="1" u="sng" dirty="0" smtClean="0">
                <a:solidFill>
                  <a:srgbClr val="FF0000"/>
                </a:solidFill>
                <a:latin typeface="微軟正黑體" panose="020B0604030504040204" pitchFamily="34" charset="-120"/>
                <a:ea typeface="微軟正黑體" panose="020B0604030504040204" pitchFamily="34" charset="-120"/>
              </a:rPr>
              <a:t>月</a:t>
            </a:r>
            <a:r>
              <a:rPr lang="en-US" altLang="zh-TW" sz="2100" b="1" u="sng" dirty="0" smtClean="0">
                <a:solidFill>
                  <a:srgbClr val="FF0000"/>
                </a:solidFill>
                <a:latin typeface="微軟正黑體" panose="020B0604030504040204" pitchFamily="34" charset="-120"/>
                <a:ea typeface="微軟正黑體" panose="020B0604030504040204" pitchFamily="34" charset="-120"/>
              </a:rPr>
              <a:t>9</a:t>
            </a:r>
            <a:r>
              <a:rPr lang="zh-TW" altLang="en-US" sz="2100" b="1" u="sng" dirty="0" smtClean="0">
                <a:solidFill>
                  <a:srgbClr val="FF0000"/>
                </a:solidFill>
                <a:latin typeface="微軟正黑體" panose="020B0604030504040204" pitchFamily="34" charset="-120"/>
                <a:ea typeface="微軟正黑體" panose="020B0604030504040204" pitchFamily="34" charset="-120"/>
              </a:rPr>
              <a:t>日止</a:t>
            </a:r>
            <a:r>
              <a:rPr lang="zh-TW" altLang="en-US" sz="2100" dirty="0" smtClean="0">
                <a:latin typeface="微軟正黑體" panose="020B0604030504040204" pitchFamily="34" charset="-120"/>
                <a:ea typeface="微軟正黑體" panose="020B0604030504040204" pitchFamily="34" charset="-120"/>
              </a:rPr>
              <a:t>。</a:t>
            </a:r>
            <a:endParaRPr lang="en-US" altLang="zh-TW" sz="2100" dirty="0" smtClean="0">
              <a:latin typeface="微軟正黑體" panose="020B0604030504040204" pitchFamily="34" charset="-120"/>
              <a:ea typeface="微軟正黑體" panose="020B0604030504040204" pitchFamily="34" charset="-120"/>
            </a:endParaRPr>
          </a:p>
          <a:p>
            <a:pPr marL="0" indent="0" algn="just">
              <a:spcBef>
                <a:spcPts val="1200"/>
              </a:spcBef>
              <a:buFont typeface="Arial" panose="020B0604020202020204" pitchFamily="34" charset="0"/>
              <a:buNone/>
            </a:pPr>
            <a:r>
              <a:rPr lang="en-US" altLang="zh-TW" sz="2600" b="1" dirty="0">
                <a:latin typeface="微軟正黑體" panose="020B0604030504040204" pitchFamily="34" charset="-120"/>
                <a:ea typeface="微軟正黑體" panose="020B0604030504040204" pitchFamily="34" charset="-120"/>
              </a:rPr>
              <a:t>6</a:t>
            </a:r>
            <a:r>
              <a:rPr lang="en-US" altLang="zh-TW" sz="2600" b="1" dirty="0" smtClean="0">
                <a:latin typeface="微軟正黑體" panose="020B0604030504040204" pitchFamily="34" charset="-120"/>
                <a:ea typeface="微軟正黑體" panose="020B0604030504040204" pitchFamily="34" charset="-120"/>
              </a:rPr>
              <a:t>.</a:t>
            </a:r>
            <a:r>
              <a:rPr lang="zh-TW" altLang="en-US" sz="2600" b="1" dirty="0" smtClean="0">
                <a:latin typeface="微軟正黑體" panose="020B0604030504040204" pitchFamily="34" charset="-120"/>
                <a:ea typeface="微軟正黑體" panose="020B0604030504040204" pitchFamily="34" charset="-120"/>
              </a:rPr>
              <a:t> 補助執行期間為何</a:t>
            </a:r>
            <a:endParaRPr lang="en-US" altLang="zh-TW" sz="2600" b="1" dirty="0" smtClean="0">
              <a:latin typeface="微軟正黑體" panose="020B0604030504040204" pitchFamily="34" charset="-120"/>
              <a:ea typeface="微軟正黑體" panose="020B0604030504040204" pitchFamily="34" charset="-120"/>
            </a:endParaRPr>
          </a:p>
          <a:p>
            <a:pPr marL="361950" indent="0" algn="just">
              <a:spcBef>
                <a:spcPts val="1200"/>
              </a:spcBef>
              <a:buNone/>
            </a:pPr>
            <a:r>
              <a:rPr lang="zh-TW" altLang="en-US" sz="2100" dirty="0" smtClean="0">
                <a:latin typeface="微軟正黑體" panose="020B0604030504040204" pitchFamily="34" charset="-120"/>
                <a:ea typeface="微軟正黑體" panose="020B0604030504040204" pitchFamily="34" charset="-120"/>
              </a:rPr>
              <a:t>補助申請者執行期間為</a:t>
            </a:r>
            <a:r>
              <a:rPr lang="en-US" altLang="zh-TW" sz="2100" b="1" u="sng" dirty="0" smtClean="0">
                <a:solidFill>
                  <a:srgbClr val="FF0000"/>
                </a:solidFill>
                <a:latin typeface="微軟正黑體" panose="020B0604030504040204" pitchFamily="34" charset="-120"/>
                <a:ea typeface="微軟正黑體" panose="020B0604030504040204" pitchFamily="34" charset="-120"/>
              </a:rPr>
              <a:t>110</a:t>
            </a:r>
            <a:r>
              <a:rPr lang="zh-TW" altLang="en-US" sz="2100" b="1" u="sng" dirty="0" smtClean="0">
                <a:solidFill>
                  <a:srgbClr val="FF0000"/>
                </a:solidFill>
                <a:latin typeface="微軟正黑體" panose="020B0604030504040204" pitchFamily="34" charset="-120"/>
                <a:ea typeface="微軟正黑體" panose="020B0604030504040204" pitchFamily="34" charset="-120"/>
              </a:rPr>
              <a:t>年</a:t>
            </a:r>
            <a:r>
              <a:rPr lang="en-US" altLang="zh-TW" sz="2100" b="1" u="sng" dirty="0" smtClean="0">
                <a:solidFill>
                  <a:srgbClr val="FF0000"/>
                </a:solidFill>
                <a:latin typeface="微軟正黑體" panose="020B0604030504040204" pitchFamily="34" charset="-120"/>
                <a:ea typeface="微軟正黑體" panose="020B0604030504040204" pitchFamily="34" charset="-120"/>
              </a:rPr>
              <a:t>2</a:t>
            </a:r>
            <a:r>
              <a:rPr lang="zh-TW" altLang="en-US" sz="2100" b="1" u="sng" dirty="0" smtClean="0">
                <a:solidFill>
                  <a:srgbClr val="FF0000"/>
                </a:solidFill>
                <a:latin typeface="微軟正黑體" panose="020B0604030504040204" pitchFamily="34" charset="-120"/>
                <a:ea typeface="微軟正黑體" panose="020B0604030504040204" pitchFamily="34" charset="-120"/>
              </a:rPr>
              <a:t>月</a:t>
            </a:r>
            <a:r>
              <a:rPr lang="en-US" altLang="zh-TW" sz="2100" b="1" u="sng" dirty="0" smtClean="0">
                <a:solidFill>
                  <a:srgbClr val="FF0000"/>
                </a:solidFill>
                <a:latin typeface="微軟正黑體" panose="020B0604030504040204" pitchFamily="34" charset="-120"/>
                <a:ea typeface="微軟正黑體" panose="020B0604030504040204" pitchFamily="34" charset="-120"/>
              </a:rPr>
              <a:t>10</a:t>
            </a:r>
            <a:r>
              <a:rPr lang="zh-TW" altLang="en-US" sz="2100" b="1" u="sng" dirty="0" smtClean="0">
                <a:solidFill>
                  <a:srgbClr val="FF0000"/>
                </a:solidFill>
                <a:latin typeface="微軟正黑體" panose="020B0604030504040204" pitchFamily="34" charset="-120"/>
                <a:ea typeface="微軟正黑體" panose="020B0604030504040204" pitchFamily="34" charset="-120"/>
              </a:rPr>
              <a:t>日</a:t>
            </a:r>
            <a:r>
              <a:rPr lang="zh-TW" altLang="en-US" sz="2100" b="1" u="sng" dirty="0">
                <a:solidFill>
                  <a:srgbClr val="FF0000"/>
                </a:solidFill>
                <a:latin typeface="微軟正黑體" panose="020B0604030504040204" pitchFamily="34" charset="-120"/>
                <a:ea typeface="微軟正黑體" panose="020B0604030504040204" pitchFamily="34" charset="-120"/>
              </a:rPr>
              <a:t>至</a:t>
            </a:r>
            <a:r>
              <a:rPr lang="en-US" altLang="zh-TW" sz="2100" b="1" u="sng" dirty="0" smtClean="0">
                <a:solidFill>
                  <a:srgbClr val="FF0000"/>
                </a:solidFill>
                <a:latin typeface="微軟正黑體" panose="020B0604030504040204" pitchFamily="34" charset="-120"/>
                <a:ea typeface="微軟正黑體" panose="020B0604030504040204" pitchFamily="34" charset="-120"/>
              </a:rPr>
              <a:t>110</a:t>
            </a:r>
            <a:r>
              <a:rPr lang="zh-TW" altLang="en-US" sz="2100" b="1" u="sng" dirty="0" smtClean="0">
                <a:solidFill>
                  <a:srgbClr val="FF0000"/>
                </a:solidFill>
                <a:latin typeface="微軟正黑體" panose="020B0604030504040204" pitchFamily="34" charset="-120"/>
                <a:ea typeface="微軟正黑體" panose="020B0604030504040204" pitchFamily="34" charset="-120"/>
              </a:rPr>
              <a:t>年</a:t>
            </a:r>
            <a:r>
              <a:rPr lang="en-US" altLang="zh-TW" sz="2100" b="1" u="sng" dirty="0">
                <a:solidFill>
                  <a:srgbClr val="FF0000"/>
                </a:solidFill>
                <a:latin typeface="微軟正黑體" panose="020B0604030504040204" pitchFamily="34" charset="-120"/>
                <a:ea typeface="微軟正黑體" panose="020B0604030504040204" pitchFamily="34" charset="-120"/>
              </a:rPr>
              <a:t>11</a:t>
            </a:r>
            <a:r>
              <a:rPr lang="zh-TW" altLang="en-US" sz="2100" b="1" u="sng" dirty="0">
                <a:solidFill>
                  <a:srgbClr val="FF0000"/>
                </a:solidFill>
                <a:latin typeface="微軟正黑體" panose="020B0604030504040204" pitchFamily="34" charset="-120"/>
                <a:ea typeface="微軟正黑體" panose="020B0604030504040204" pitchFamily="34" charset="-120"/>
              </a:rPr>
              <a:t>月</a:t>
            </a:r>
            <a:r>
              <a:rPr lang="en-US" altLang="zh-TW" sz="2100" b="1" u="sng" dirty="0">
                <a:solidFill>
                  <a:srgbClr val="FF0000"/>
                </a:solidFill>
                <a:latin typeface="微軟正黑體" panose="020B0604030504040204" pitchFamily="34" charset="-120"/>
                <a:ea typeface="微軟正黑體" panose="020B0604030504040204" pitchFamily="34" charset="-120"/>
              </a:rPr>
              <a:t>30</a:t>
            </a:r>
            <a:r>
              <a:rPr lang="zh-TW" altLang="en-US" sz="2100" b="1" u="sng" dirty="0">
                <a:solidFill>
                  <a:srgbClr val="FF0000"/>
                </a:solidFill>
                <a:latin typeface="微軟正黑體" panose="020B0604030504040204" pitchFamily="34" charset="-120"/>
                <a:ea typeface="微軟正黑體" panose="020B0604030504040204" pitchFamily="34" charset="-120"/>
              </a:rPr>
              <a:t>日</a:t>
            </a:r>
            <a:r>
              <a:rPr lang="zh-TW" altLang="en-US" sz="2100" b="1" u="sng" dirty="0" smtClean="0">
                <a:solidFill>
                  <a:srgbClr val="FF0000"/>
                </a:solidFill>
                <a:latin typeface="微軟正黑體" panose="020B0604030504040204" pitchFamily="34" charset="-120"/>
                <a:ea typeface="微軟正黑體" panose="020B0604030504040204" pitchFamily="34" charset="-120"/>
              </a:rPr>
              <a:t>止</a:t>
            </a:r>
            <a:r>
              <a:rPr lang="zh-TW" altLang="en-US" sz="2100" dirty="0">
                <a:latin typeface="微軟正黑體" panose="020B0604030504040204" pitchFamily="34" charset="-120"/>
                <a:ea typeface="微軟正黑體" panose="020B0604030504040204" pitchFamily="34" charset="-120"/>
              </a:rPr>
              <a:t>。</a:t>
            </a:r>
            <a:endParaRPr lang="en-US" altLang="zh-TW" sz="2100" b="1" u="sng" dirty="0">
              <a:solidFill>
                <a:srgbClr val="FF0000"/>
              </a:solidFill>
              <a:latin typeface="微軟正黑體" panose="020B0604030504040204" pitchFamily="34" charset="-120"/>
              <a:ea typeface="微軟正黑體" panose="020B0604030504040204" pitchFamily="34" charset="-120"/>
            </a:endParaRPr>
          </a:p>
          <a:p>
            <a:pPr marL="0" indent="0" algn="just">
              <a:spcBef>
                <a:spcPts val="1200"/>
              </a:spcBef>
              <a:buFont typeface="Arial" panose="020B0604020202020204" pitchFamily="34" charset="0"/>
              <a:buNone/>
            </a:pPr>
            <a:r>
              <a:rPr lang="en-US" altLang="zh-TW" sz="2600" b="1" dirty="0">
                <a:latin typeface="微軟正黑體" panose="020B0604030504040204" pitchFamily="34" charset="-120"/>
                <a:ea typeface="微軟正黑體" panose="020B0604030504040204" pitchFamily="34" charset="-120"/>
              </a:rPr>
              <a:t>7</a:t>
            </a:r>
            <a:r>
              <a:rPr lang="en-US" altLang="zh-TW" sz="2600" b="1" dirty="0" smtClean="0">
                <a:latin typeface="微軟正黑體" panose="020B0604030504040204" pitchFamily="34" charset="-120"/>
                <a:ea typeface="微軟正黑體" panose="020B0604030504040204" pitchFamily="34" charset="-120"/>
              </a:rPr>
              <a:t>.</a:t>
            </a:r>
            <a:r>
              <a:rPr lang="zh-TW" altLang="en-US" sz="2600" b="1" dirty="0" smtClean="0">
                <a:latin typeface="微軟正黑體" panose="020B0604030504040204" pitchFamily="34" charset="-120"/>
                <a:ea typeface="微軟正黑體" panose="020B0604030504040204" pitchFamily="34" charset="-120"/>
              </a:rPr>
              <a:t> 送件及收件日期如何認定</a:t>
            </a:r>
            <a:endParaRPr lang="en-US" sz="26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2130923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21276" y="2526956"/>
            <a:ext cx="6750295" cy="4138146"/>
          </a:xfrm>
          <a:prstGeom prst="rect">
            <a:avLst/>
          </a:prstGeom>
        </p:spPr>
      </p:pic>
      <p:sp>
        <p:nvSpPr>
          <p:cNvPr id="3" name="投影片編號版面配置區 2"/>
          <p:cNvSpPr>
            <a:spLocks noGrp="1"/>
          </p:cNvSpPr>
          <p:nvPr>
            <p:ph type="sldNum" sz="quarter" idx="12"/>
          </p:nvPr>
        </p:nvSpPr>
        <p:spPr/>
        <p:txBody>
          <a:bodyPr/>
          <a:lstStyle/>
          <a:p>
            <a:fld id="{64F91F71-B242-4F66-A874-205898BB22E7}" type="slidenum">
              <a:rPr lang="zh-TW" altLang="en-US" smtClean="0"/>
              <a:pPr/>
              <a:t>11</a:t>
            </a:fld>
            <a:endParaRPr lang="zh-TW" altLang="en-US" dirty="0"/>
          </a:p>
        </p:txBody>
      </p:sp>
      <p:sp>
        <p:nvSpPr>
          <p:cNvPr id="13" name="Rectangle 3"/>
          <p:cNvSpPr>
            <a:spLocks noGrp="1" noChangeArrowheads="1"/>
          </p:cNvSpPr>
          <p:nvPr>
            <p:ph idx="4294967295"/>
          </p:nvPr>
        </p:nvSpPr>
        <p:spPr>
          <a:xfrm>
            <a:off x="286645" y="1040475"/>
            <a:ext cx="8496944" cy="1486481"/>
          </a:xfrm>
          <a:prstGeom prst="rect">
            <a:avLst/>
          </a:prstGeom>
        </p:spPr>
        <p:txBody>
          <a:bodyPr>
            <a:normAutofit fontScale="92500" lnSpcReduction="10000"/>
          </a:bodyPr>
          <a:lstStyle/>
          <a:p>
            <a:pPr marL="0" indent="0" eaLnBrk="1" hangingPunct="1">
              <a:spcBef>
                <a:spcPct val="0"/>
              </a:spcBef>
              <a:buNone/>
              <a:defRPr/>
            </a:pPr>
            <a:r>
              <a:rPr lang="en-US" altLang="zh-TW" b="1" dirty="0">
                <a:latin typeface="微軟正黑體" panose="020B0604030504040204" pitchFamily="34" charset="-120"/>
                <a:ea typeface="微軟正黑體" panose="020B0604030504040204" pitchFamily="34" charset="-120"/>
              </a:rPr>
              <a:t>9</a:t>
            </a:r>
            <a:r>
              <a:rPr lang="en-US" altLang="zh-TW" b="1" dirty="0" smtClean="0">
                <a:latin typeface="微軟正黑體" panose="020B0604030504040204" pitchFamily="34" charset="-120"/>
                <a:ea typeface="微軟正黑體" panose="020B0604030504040204" pitchFamily="34" charset="-120"/>
              </a:rPr>
              <a:t>.</a:t>
            </a:r>
            <a:r>
              <a:rPr lang="zh-TW" altLang="en-US" b="1" dirty="0" smtClean="0">
                <a:latin typeface="微軟正黑體" panose="020B0604030504040204" pitchFamily="34" charset="-120"/>
                <a:ea typeface="微軟正黑體" panose="020B0604030504040204" pitchFamily="34" charset="-120"/>
              </a:rPr>
              <a:t> 格式下載</a:t>
            </a:r>
            <a:endParaRPr lang="en-US" altLang="zh-TW" b="1" dirty="0" smtClean="0">
              <a:latin typeface="微軟正黑體" panose="020B0604030504040204" pitchFamily="34" charset="-120"/>
              <a:ea typeface="微軟正黑體" panose="020B0604030504040204" pitchFamily="34" charset="-120"/>
            </a:endParaRPr>
          </a:p>
          <a:p>
            <a:pPr marL="542925" indent="-180975">
              <a:lnSpc>
                <a:spcPts val="2400"/>
              </a:lnSpc>
              <a:spcBef>
                <a:spcPts val="600"/>
              </a:spcBef>
              <a:defRPr/>
            </a:pPr>
            <a:r>
              <a:rPr lang="zh-TW" altLang="en-US" sz="2200" dirty="0" smtClean="0">
                <a:latin typeface="微軟正黑體" panose="020B0604030504040204" pitchFamily="34" charset="-120"/>
                <a:ea typeface="微軟正黑體" panose="020B0604030504040204" pitchFamily="34" charset="-120"/>
              </a:rPr>
              <a:t>本計畫書格式已建立電腦檔案，可直接至</a:t>
            </a:r>
            <a:r>
              <a:rPr lang="zh-TW" altLang="en-US" sz="2200" b="1" dirty="0" smtClean="0">
                <a:solidFill>
                  <a:srgbClr val="3333FF"/>
                </a:solidFill>
                <a:latin typeface="微軟正黑體" panose="020B0604030504040204" pitchFamily="34" charset="-120"/>
                <a:ea typeface="微軟正黑體" panose="020B0604030504040204" pitchFamily="34" charset="-120"/>
              </a:rPr>
              <a:t>本計畫網址</a:t>
            </a:r>
            <a:r>
              <a:rPr lang="en-US" altLang="zh-TW" sz="2200" b="1" dirty="0">
                <a:solidFill>
                  <a:srgbClr val="3333FF"/>
                </a:solidFill>
                <a:latin typeface="微軟正黑體" panose="020B0604030504040204" pitchFamily="34" charset="-120"/>
                <a:ea typeface="微軟正黑體" panose="020B0604030504040204" pitchFamily="34" charset="-120"/>
                <a:hlinkClick r:id="rId3"/>
              </a:rPr>
              <a:t>https://</a:t>
            </a:r>
            <a:r>
              <a:rPr lang="en-US" altLang="zh-TW" sz="2200" b="1" dirty="0" smtClean="0">
                <a:solidFill>
                  <a:srgbClr val="3333FF"/>
                </a:solidFill>
                <a:latin typeface="微軟正黑體" panose="020B0604030504040204" pitchFamily="34" charset="-120"/>
                <a:ea typeface="微軟正黑體" panose="020B0604030504040204" pitchFamily="34" charset="-120"/>
                <a:hlinkClick r:id="rId3"/>
              </a:rPr>
              <a:t>ghg.tgpf.org.tw/LowcarbonSubsidies/dataDn</a:t>
            </a:r>
            <a:r>
              <a:rPr lang="zh-TW" altLang="en-US" sz="2200" b="1" dirty="0" smtClean="0">
                <a:solidFill>
                  <a:srgbClr val="3333FF"/>
                </a:solidFill>
                <a:latin typeface="微軟正黑體" panose="020B0604030504040204" pitchFamily="34" charset="-120"/>
                <a:ea typeface="微軟正黑體" panose="020B0604030504040204" pitchFamily="34" charset="-120"/>
              </a:rPr>
              <a:t> </a:t>
            </a:r>
            <a:endParaRPr lang="en-US" altLang="zh-TW" sz="2200" b="1" dirty="0" smtClean="0">
              <a:solidFill>
                <a:srgbClr val="3333FF"/>
              </a:solidFill>
              <a:latin typeface="微軟正黑體" panose="020B0604030504040204" pitchFamily="34" charset="-120"/>
              <a:ea typeface="微軟正黑體" panose="020B0604030504040204" pitchFamily="34" charset="-120"/>
            </a:endParaRPr>
          </a:p>
          <a:p>
            <a:pPr marL="361950" indent="0">
              <a:lnSpc>
                <a:spcPts val="2400"/>
              </a:lnSpc>
              <a:spcBef>
                <a:spcPts val="600"/>
              </a:spcBef>
              <a:buNone/>
              <a:defRPr/>
            </a:pPr>
            <a:r>
              <a:rPr lang="zh-TW" altLang="en-US" sz="2200" dirty="0" smtClean="0">
                <a:latin typeface="微軟正黑體" panose="020B0604030504040204" pitchFamily="34" charset="-120"/>
                <a:ea typeface="微軟正黑體" panose="020B0604030504040204" pitchFamily="34" charset="-120"/>
              </a:rPr>
              <a:t>「</a:t>
            </a:r>
            <a:r>
              <a:rPr lang="zh-TW" altLang="en-US" sz="2200" b="1" dirty="0" smtClean="0">
                <a:solidFill>
                  <a:srgbClr val="3333FF"/>
                </a:solidFill>
                <a:latin typeface="微軟正黑體" panose="020B0604030504040204" pitchFamily="34" charset="-120"/>
                <a:ea typeface="微軟正黑體" panose="020B0604030504040204" pitchFamily="34" charset="-120"/>
              </a:rPr>
              <a:t>資料下載區」</a:t>
            </a:r>
            <a:r>
              <a:rPr lang="zh-TW" altLang="en-US" sz="2200" dirty="0" smtClean="0">
                <a:latin typeface="微軟正黑體" panose="020B0604030504040204" pitchFamily="34" charset="-120"/>
                <a:ea typeface="微軟正黑體" panose="020B0604030504040204" pitchFamily="34" charset="-120"/>
              </a:rPr>
              <a:t>下載相關表格。</a:t>
            </a:r>
            <a:endParaRPr lang="en-US" altLang="zh-TW" sz="2200" dirty="0" smtClean="0"/>
          </a:p>
        </p:txBody>
      </p:sp>
      <p:sp>
        <p:nvSpPr>
          <p:cNvPr id="22" name="標題 1"/>
          <p:cNvSpPr>
            <a:spLocks noGrp="1"/>
          </p:cNvSpPr>
          <p:nvPr>
            <p:ph type="title"/>
          </p:nvPr>
        </p:nvSpPr>
        <p:spPr>
          <a:xfrm>
            <a:off x="286645" y="105470"/>
            <a:ext cx="8438856" cy="1022074"/>
          </a:xfrm>
        </p:spPr>
        <p:txBody>
          <a:bodyPr>
            <a:normAutofit/>
          </a:bodyPr>
          <a:lstStyle/>
          <a:p>
            <a:r>
              <a:rPr lang="zh-TW" altLang="en-US" dirty="0" smtClean="0"/>
              <a:t>三、</a:t>
            </a:r>
            <a:r>
              <a:rPr lang="zh-TW" altLang="en-US" dirty="0"/>
              <a:t>計畫作業</a:t>
            </a:r>
            <a:r>
              <a:rPr lang="zh-TW" altLang="en-US" dirty="0" smtClean="0"/>
              <a:t>說明－</a:t>
            </a:r>
            <a:r>
              <a:rPr lang="zh-TW" altLang="en-US" sz="3200" dirty="0"/>
              <a:t>申</a:t>
            </a:r>
            <a:r>
              <a:rPr lang="zh-TW" altLang="en-US" sz="3200" dirty="0" smtClean="0"/>
              <a:t>請規</a:t>
            </a:r>
            <a:r>
              <a:rPr lang="zh-TW" altLang="en-US" sz="3200" dirty="0"/>
              <a:t>定</a:t>
            </a:r>
            <a:endParaRPr lang="zh-TW" altLang="en-US" sz="2800" dirty="0"/>
          </a:p>
        </p:txBody>
      </p:sp>
      <p:pic>
        <p:nvPicPr>
          <p:cNvPr id="9" name="圖片 8"/>
          <p:cNvPicPr>
            <a:picLocks noChangeAspect="1"/>
          </p:cNvPicPr>
          <p:nvPr/>
        </p:nvPicPr>
        <p:blipFill>
          <a:blip r:embed="rId4"/>
          <a:stretch>
            <a:fillRect/>
          </a:stretch>
        </p:blipFill>
        <p:spPr>
          <a:xfrm>
            <a:off x="3566954" y="4322617"/>
            <a:ext cx="4280978" cy="1710047"/>
          </a:xfrm>
          <a:prstGeom prst="rect">
            <a:avLst/>
          </a:prstGeom>
        </p:spPr>
      </p:pic>
      <p:pic>
        <p:nvPicPr>
          <p:cNvPr id="10" name="圖片 9"/>
          <p:cNvPicPr>
            <a:picLocks noChangeAspect="1"/>
          </p:cNvPicPr>
          <p:nvPr/>
        </p:nvPicPr>
        <p:blipFill>
          <a:blip r:embed="rId5"/>
          <a:stretch>
            <a:fillRect/>
          </a:stretch>
        </p:blipFill>
        <p:spPr>
          <a:xfrm>
            <a:off x="1137243" y="5655748"/>
            <a:ext cx="1119898" cy="292896"/>
          </a:xfrm>
          <a:prstGeom prst="rect">
            <a:avLst/>
          </a:prstGeom>
        </p:spPr>
      </p:pic>
    </p:spTree>
    <p:extLst>
      <p:ext uri="{BB962C8B-B14F-4D97-AF65-F5344CB8AC3E}">
        <p14:creationId xmlns:p14="http://schemas.microsoft.com/office/powerpoint/2010/main" val="29228257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2227700" y="1601979"/>
            <a:ext cx="4648291" cy="1569660"/>
          </a:xfrm>
          <a:prstGeom prst="rect">
            <a:avLst/>
          </a:prstGeom>
          <a:noFill/>
          <a:effectLst/>
        </p:spPr>
        <p:txBody>
          <a:bodyPr wrap="square" lIns="91440" tIns="45720" rIns="91440" bIns="45720">
            <a:spAutoFit/>
          </a:bodyPr>
          <a:lstStyle/>
          <a:p>
            <a:pPr algn="ctr"/>
            <a:r>
              <a:rPr lang="zh-TW" altLang="en-US" sz="4800" b="1" kern="10" dirty="0">
                <a:ln w="19050">
                  <a:solidFill>
                    <a:schemeClr val="bg1"/>
                  </a:solidFill>
                  <a:round/>
                  <a:headEnd/>
                  <a:tailEnd/>
                </a:ln>
                <a:gradFill rotWithShape="1">
                  <a:gsLst>
                    <a:gs pos="0">
                      <a:srgbClr val="003231"/>
                    </a:gs>
                    <a:gs pos="100000">
                      <a:srgbClr val="348C84"/>
                    </a:gs>
                  </a:gsLst>
                  <a:lin ang="5400000" scaled="1"/>
                </a:gradFill>
                <a:effectLst>
                  <a:outerShdw dist="35921" dir="2700000" algn="ctr" rotWithShape="0">
                    <a:schemeClr val="bg2">
                      <a:alpha val="50000"/>
                    </a:schemeClr>
                  </a:outerShdw>
                </a:effectLst>
                <a:latin typeface="+mj-ea"/>
                <a:ea typeface="+mj-ea"/>
              </a:rPr>
              <a:t>簡 報 完 畢</a:t>
            </a:r>
          </a:p>
          <a:p>
            <a:pPr algn="ctr"/>
            <a:r>
              <a:rPr lang="zh-TW" altLang="en-US" sz="4800" b="1" kern="10" dirty="0">
                <a:ln w="19050">
                  <a:solidFill>
                    <a:schemeClr val="bg1"/>
                  </a:solidFill>
                  <a:round/>
                  <a:headEnd/>
                  <a:tailEnd/>
                </a:ln>
                <a:gradFill rotWithShape="1">
                  <a:gsLst>
                    <a:gs pos="0">
                      <a:srgbClr val="003231"/>
                    </a:gs>
                    <a:gs pos="100000">
                      <a:srgbClr val="348C84"/>
                    </a:gs>
                  </a:gsLst>
                  <a:lin ang="5400000" scaled="1"/>
                </a:gradFill>
                <a:effectLst>
                  <a:outerShdw dist="35921" dir="2700000" algn="ctr" rotWithShape="0">
                    <a:schemeClr val="bg2">
                      <a:alpha val="50000"/>
                    </a:schemeClr>
                  </a:outerShdw>
                </a:effectLst>
                <a:latin typeface="+mj-ea"/>
                <a:ea typeface="+mj-ea"/>
              </a:rPr>
              <a:t>敬 請 指 教</a:t>
            </a:r>
          </a:p>
        </p:txBody>
      </p:sp>
      <p:sp>
        <p:nvSpPr>
          <p:cNvPr id="28" name="內容版面配置區 7"/>
          <p:cNvSpPr txBox="1">
            <a:spLocks/>
          </p:cNvSpPr>
          <p:nvPr/>
        </p:nvSpPr>
        <p:spPr>
          <a:xfrm>
            <a:off x="3932658" y="3485973"/>
            <a:ext cx="5211342" cy="22989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600"/>
              </a:spcBef>
              <a:spcAft>
                <a:spcPts val="600"/>
              </a:spcAft>
              <a:buNone/>
            </a:pPr>
            <a:r>
              <a:rPr lang="zh-TW" altLang="en-US" sz="2000" b="1" dirty="0" smtClean="0">
                <a:latin typeface="微軟正黑體" panose="020B0604030504040204" pitchFamily="34" charset="-120"/>
                <a:ea typeface="微軟正黑體" panose="020B0604030504040204" pitchFamily="34" charset="-120"/>
              </a:rPr>
              <a:t>對計畫申請如有疑問，請洽：</a:t>
            </a:r>
            <a:endParaRPr lang="en-US" altLang="zh-TW" sz="2000" b="1" dirty="0" smtClean="0">
              <a:latin typeface="微軟正黑體" panose="020B0604030504040204" pitchFamily="34" charset="-120"/>
              <a:ea typeface="微軟正黑體" panose="020B0604030504040204" pitchFamily="34" charset="-120"/>
            </a:endParaRPr>
          </a:p>
          <a:p>
            <a:pPr marL="0" indent="0">
              <a:lnSpc>
                <a:spcPct val="100000"/>
              </a:lnSpc>
              <a:spcBef>
                <a:spcPts val="600"/>
              </a:spcBef>
              <a:spcAft>
                <a:spcPts val="600"/>
              </a:spcAft>
              <a:buNone/>
            </a:pPr>
            <a:r>
              <a:rPr lang="zh-TW" altLang="en-US" sz="2000" b="1" dirty="0" smtClean="0">
                <a:solidFill>
                  <a:srgbClr val="0000FF"/>
                </a:solidFill>
                <a:latin typeface="微軟正黑體" panose="020B0604030504040204" pitchFamily="34" charset="-120"/>
                <a:ea typeface="微軟正黑體" panose="020B0604030504040204" pitchFamily="34" charset="-120"/>
              </a:rPr>
              <a:t>楊小姐   </a:t>
            </a:r>
            <a:r>
              <a:rPr lang="en-US" altLang="zh-TW" sz="2000" b="1" dirty="0" smtClean="0">
                <a:latin typeface="微軟正黑體" panose="020B0604030504040204" pitchFamily="34" charset="-120"/>
                <a:ea typeface="微軟正黑體" panose="020B0604030504040204" pitchFamily="34" charset="-120"/>
              </a:rPr>
              <a:t>02-2325-3611</a:t>
            </a:r>
            <a:r>
              <a:rPr lang="zh-TW" altLang="en-US" sz="2000" b="1" dirty="0" smtClean="0">
                <a:latin typeface="微軟正黑體" panose="020B0604030504040204" pitchFamily="34" charset="-120"/>
                <a:ea typeface="微軟正黑體" panose="020B0604030504040204" pitchFamily="34" charset="-120"/>
              </a:rPr>
              <a:t> </a:t>
            </a:r>
            <a:r>
              <a:rPr lang="zh-TW" altLang="en-US" sz="2000" dirty="0" smtClean="0">
                <a:latin typeface="微軟正黑體" panose="020B0604030504040204" pitchFamily="34" charset="-120"/>
                <a:ea typeface="微軟正黑體" panose="020B0604030504040204" pitchFamily="34" charset="-120"/>
              </a:rPr>
              <a:t>分機</a:t>
            </a:r>
            <a:r>
              <a:rPr lang="en-US" altLang="zh-TW" sz="2000" b="1" dirty="0" smtClean="0">
                <a:latin typeface="微軟正黑體" panose="020B0604030504040204" pitchFamily="34" charset="-120"/>
                <a:ea typeface="微軟正黑體" panose="020B0604030504040204" pitchFamily="34" charset="-120"/>
              </a:rPr>
              <a:t>258</a:t>
            </a:r>
            <a:br>
              <a:rPr lang="en-US" altLang="zh-TW" sz="2000" b="1" dirty="0" smtClean="0">
                <a:latin typeface="微軟正黑體" panose="020B0604030504040204" pitchFamily="34" charset="-120"/>
                <a:ea typeface="微軟正黑體" panose="020B0604030504040204" pitchFamily="34" charset="-120"/>
              </a:rPr>
            </a:br>
            <a:r>
              <a:rPr lang="en-US" altLang="zh-TW" sz="2000" u="sng" dirty="0">
                <a:solidFill>
                  <a:srgbClr val="FA9028"/>
                </a:solidFill>
                <a:latin typeface="微軟正黑體" panose="020B0604030504040204" pitchFamily="34" charset="-120"/>
                <a:ea typeface="微軟正黑體" panose="020B0604030504040204" pitchFamily="34" charset="-120"/>
              </a:rPr>
              <a:t>0</a:t>
            </a:r>
            <a:r>
              <a:rPr lang="en-US" altLang="zh-TW" sz="2000" u="sng" dirty="0" smtClean="0">
                <a:solidFill>
                  <a:srgbClr val="FA9028"/>
                </a:solidFill>
                <a:latin typeface="微軟正黑體" panose="020B0604030504040204" pitchFamily="34" charset="-120"/>
                <a:ea typeface="微軟正黑體" panose="020B0604030504040204" pitchFamily="34" charset="-120"/>
                <a:hlinkClick r:id="rId3"/>
              </a:rPr>
              <a:t>3083@cpc.org.tw</a:t>
            </a:r>
            <a:endParaRPr lang="en-US" altLang="zh-TW" sz="2000" u="sng" dirty="0" smtClean="0">
              <a:solidFill>
                <a:srgbClr val="FA9028"/>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60964085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zxv.7mvvEk6N0XxoD41Zyw"/>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E3FYbO3C4kOEZoklQkVapg"/>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E3FYbO3C4kOEZoklQkVapg"/>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E3FYbO3C4kOEZoklQkVap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E3FYbO3C4kOEZoklQkVapg"/>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E3FYbO3C4kOEZoklQkVapg"/>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E3FYbO3C4kOEZoklQkVapg"/>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E3FYbO3C4kOEZoklQkVapg"/>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E3FYbO3C4kOEZoklQkVapg"/>
</p:tagLst>
</file>

<file path=ppt/theme/theme1.xml><?xml version="1.0" encoding="utf-8"?>
<a:theme xmlns:a="http://schemas.openxmlformats.org/drawingml/2006/main" name="Office 佈景主題">
  <a:themeElements>
    <a:clrScheme name="綠黃色">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訂 1">
      <a:majorFont>
        <a:latin typeface="Arial"/>
        <a:ea typeface="微軟正黑體"/>
        <a:cs typeface=""/>
      </a:majorFont>
      <a:minorFont>
        <a:latin typeface="Arial"/>
        <a:ea typeface="微軟正黑體"/>
        <a:cs typeface=""/>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21TGp_scenery_diagram_v2">
  <a:themeElements>
    <a:clrScheme name="Mountain">
      <a:dk1>
        <a:srgbClr val="000000"/>
      </a:dk1>
      <a:lt1>
        <a:srgbClr val="FFFFFF"/>
      </a:lt1>
      <a:dk2>
        <a:srgbClr val="0536B3"/>
      </a:dk2>
      <a:lt2>
        <a:srgbClr val="7CB7F8"/>
      </a:lt2>
      <a:accent1>
        <a:srgbClr val="3F9EE4"/>
      </a:accent1>
      <a:accent2>
        <a:srgbClr val="77B559"/>
      </a:accent2>
      <a:accent3>
        <a:srgbClr val="E4A81B"/>
      </a:accent3>
      <a:accent4>
        <a:srgbClr val="108BB4"/>
      </a:accent4>
      <a:accent5>
        <a:srgbClr val="DA7328"/>
      </a:accent5>
      <a:accent6>
        <a:srgbClr val="AE589F"/>
      </a:accent6>
      <a:hlink>
        <a:srgbClr val="460245"/>
      </a:hlink>
      <a:folHlink>
        <a:srgbClr val="AC17D6"/>
      </a:folHlink>
    </a:clrScheme>
    <a:fontScheme name="自訂 1">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spPr>
      <a:bodyPr anchor="ctr"/>
      <a:lstStyle>
        <a:defPPr marL="177800" indent="-177800">
          <a:defRPr sz="1600" b="1" dirty="0">
            <a:solidFill>
              <a:schemeClr val="tx1"/>
            </a:solidFill>
            <a:latin typeface="Times New Roman" pitchFamily="18" charset="0"/>
            <a:cs typeface="Times New Roman" pitchFamily="18" charset="0"/>
          </a:defRPr>
        </a:defPPr>
      </a:lstStyle>
      <a:style>
        <a:lnRef idx="1">
          <a:schemeClr val="accent3"/>
        </a:lnRef>
        <a:fillRef idx="3">
          <a:schemeClr val="accent3"/>
        </a:fillRef>
        <a:effectRef idx="2">
          <a:schemeClr val="accent3"/>
        </a:effectRef>
        <a:fontRef idx="minor">
          <a:schemeClr val="lt1"/>
        </a:fontRef>
      </a: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121TGp_scenery_diagram_v2 1">
        <a:dk1>
          <a:srgbClr val="2B166E"/>
        </a:dk1>
        <a:lt1>
          <a:srgbClr val="FFFFFF"/>
        </a:lt1>
        <a:dk2>
          <a:srgbClr val="125ABA"/>
        </a:dk2>
        <a:lt2>
          <a:srgbClr val="B2B2B2"/>
        </a:lt2>
        <a:accent1>
          <a:srgbClr val="48BDEC"/>
        </a:accent1>
        <a:accent2>
          <a:srgbClr val="E57B1B"/>
        </a:accent2>
        <a:accent3>
          <a:srgbClr val="FFFFFF"/>
        </a:accent3>
        <a:accent4>
          <a:srgbClr val="23115D"/>
        </a:accent4>
        <a:accent5>
          <a:srgbClr val="B1DBF4"/>
        </a:accent5>
        <a:accent6>
          <a:srgbClr val="CF6F17"/>
        </a:accent6>
        <a:hlink>
          <a:srgbClr val="339966"/>
        </a:hlink>
        <a:folHlink>
          <a:srgbClr val="7E88E4"/>
        </a:folHlink>
      </a:clrScheme>
      <a:clrMap bg1="lt1" tx1="dk1" bg2="lt2" tx2="dk2" accent1="accent1" accent2="accent2" accent3="accent3" accent4="accent4" accent5="accent5" accent6="accent6" hlink="hlink" folHlink="folHlink"/>
    </a:extraClrScheme>
    <a:extraClrScheme>
      <a:clrScheme name="121TGp_scenery_diagram_v2 2">
        <a:dk1>
          <a:srgbClr val="183672"/>
        </a:dk1>
        <a:lt1>
          <a:srgbClr val="FFFFFF"/>
        </a:lt1>
        <a:dk2>
          <a:srgbClr val="A07F2E"/>
        </a:dk2>
        <a:lt2>
          <a:srgbClr val="B2B2B2"/>
        </a:lt2>
        <a:accent1>
          <a:srgbClr val="BBB843"/>
        </a:accent1>
        <a:accent2>
          <a:srgbClr val="4DB35E"/>
        </a:accent2>
        <a:accent3>
          <a:srgbClr val="FFFFFF"/>
        </a:accent3>
        <a:accent4>
          <a:srgbClr val="132D60"/>
        </a:accent4>
        <a:accent5>
          <a:srgbClr val="DAD8B0"/>
        </a:accent5>
        <a:accent6>
          <a:srgbClr val="45A254"/>
        </a:accent6>
        <a:hlink>
          <a:srgbClr val="6699FF"/>
        </a:hlink>
        <a:folHlink>
          <a:srgbClr val="8F5FBB"/>
        </a:folHlink>
      </a:clrScheme>
      <a:clrMap bg1="lt1" tx1="dk1" bg2="lt2" tx2="dk2" accent1="accent1" accent2="accent2" accent3="accent3" accent4="accent4" accent5="accent5" accent6="accent6" hlink="hlink" folHlink="folHlink"/>
    </a:extraClrScheme>
    <a:extraClrScheme>
      <a:clrScheme name="121TGp_scenery_diagram_v2 3">
        <a:dk1>
          <a:srgbClr val="19426B"/>
        </a:dk1>
        <a:lt1>
          <a:srgbClr val="FFFFFF"/>
        </a:lt1>
        <a:dk2>
          <a:srgbClr val="006666"/>
        </a:dk2>
        <a:lt2>
          <a:srgbClr val="B2B2B2"/>
        </a:lt2>
        <a:accent1>
          <a:srgbClr val="44BAAF"/>
        </a:accent1>
        <a:accent2>
          <a:srgbClr val="398AC7"/>
        </a:accent2>
        <a:accent3>
          <a:srgbClr val="FFFFFF"/>
        </a:accent3>
        <a:accent4>
          <a:srgbClr val="14375A"/>
        </a:accent4>
        <a:accent5>
          <a:srgbClr val="B0D9D4"/>
        </a:accent5>
        <a:accent6>
          <a:srgbClr val="337DB4"/>
        </a:accent6>
        <a:hlink>
          <a:srgbClr val="42A317"/>
        </a:hlink>
        <a:folHlink>
          <a:srgbClr val="6D50CA"/>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9604</TotalTime>
  <Words>1613</Words>
  <Application>Microsoft Office PowerPoint</Application>
  <PresentationFormat>如螢幕大小 (4:3)</PresentationFormat>
  <Paragraphs>185</Paragraphs>
  <Slides>13</Slides>
  <Notes>4</Notes>
  <HiddenSlides>0</HiddenSlides>
  <MMClips>0</MMClips>
  <ScaleCrop>false</ScaleCrop>
  <HeadingPairs>
    <vt:vector size="6" baseType="variant">
      <vt:variant>
        <vt:lpstr>使用字型</vt:lpstr>
      </vt:variant>
      <vt:variant>
        <vt:i4>9</vt:i4>
      </vt:variant>
      <vt:variant>
        <vt:lpstr>佈景主題</vt:lpstr>
      </vt:variant>
      <vt:variant>
        <vt:i4>2</vt:i4>
      </vt:variant>
      <vt:variant>
        <vt:lpstr>投影片標題</vt:lpstr>
      </vt:variant>
      <vt:variant>
        <vt:i4>13</vt:i4>
      </vt:variant>
    </vt:vector>
  </HeadingPairs>
  <TitlesOfParts>
    <vt:vector size="24" baseType="lpstr">
      <vt:lpstr>華康中黑體</vt:lpstr>
      <vt:lpstr>華康隸書體</vt:lpstr>
      <vt:lpstr>微軟正黑體</vt:lpstr>
      <vt:lpstr>新細明體</vt:lpstr>
      <vt:lpstr>標楷體</vt:lpstr>
      <vt:lpstr>Arial</vt:lpstr>
      <vt:lpstr>Calibri</vt:lpstr>
      <vt:lpstr>Times New Roman</vt:lpstr>
      <vt:lpstr>Wingdings</vt:lpstr>
      <vt:lpstr>Office 佈景主題</vt:lpstr>
      <vt:lpstr>121TGp_scenery_diagram_v2</vt:lpstr>
      <vt:lpstr>PowerPoint 簡報</vt:lpstr>
      <vt:lpstr>PowerPoint 簡報</vt:lpstr>
      <vt:lpstr>一、背景說明</vt:lpstr>
      <vt:lpstr>一、背景說明</vt:lpstr>
      <vt:lpstr>二、計畫作業程序</vt:lpstr>
      <vt:lpstr>三、計畫作業說明－申請規定</vt:lpstr>
      <vt:lpstr>三、計畫作業說明－申請規定</vt:lpstr>
      <vt:lpstr>三、計畫作業說明－申請規定</vt:lpstr>
      <vt:lpstr>三、計畫作業說明－申請規定</vt:lpstr>
      <vt:lpstr>三、計畫作業說明－申請規定</vt:lpstr>
      <vt:lpstr>三、計畫作業說明－申請規定</vt:lpstr>
      <vt:lpstr>三、計畫作業說明－申請規定</vt:lpstr>
      <vt:lpstr>PowerPoint 簡報</vt:lpstr>
    </vt:vector>
  </TitlesOfParts>
  <Company>綠基會</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余嘉閔</dc:creator>
  <cp:lastModifiedBy>周意恬</cp:lastModifiedBy>
  <cp:revision>845</cp:revision>
  <cp:lastPrinted>2020-01-10T07:05:49Z</cp:lastPrinted>
  <dcterms:created xsi:type="dcterms:W3CDTF">2015-12-04T07:36:04Z</dcterms:created>
  <dcterms:modified xsi:type="dcterms:W3CDTF">2021-01-15T02:28:53Z</dcterms:modified>
</cp:coreProperties>
</file>